
<file path=[Content_Types].xml><?xml version="1.0" encoding="utf-8"?>
<Types xmlns="http://schemas.openxmlformats.org/package/2006/content-types">
  <Default Extension="svg" ContentType="image/svg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12192000" cy="6858000"/>
  <p:notesSz cx="6858000" cy="994727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/>
        <a:schemeClr val="dk1"/>
      </a:tcTxStyle>
      <a:tcStyle>
        <a:tcBdr>
          <a:left>
            <a:ln w="12700">
              <a:solidFill>
                <a:schemeClr val="lt1"/>
              </a:solidFill>
              <a:prstDash val="solid"/>
            </a:ln>
          </a:left>
          <a:right>
            <a:ln w="12700">
              <a:solidFill>
                <a:schemeClr val="lt1"/>
              </a:solidFill>
              <a:prstDash val="solid"/>
            </a:ln>
          </a:right>
          <a:top>
            <a:ln w="12700">
              <a:solidFill>
                <a:schemeClr val="lt1"/>
              </a:solidFill>
              <a:prstDash val="solid"/>
            </a:ln>
          </a:top>
          <a:bottom>
            <a:ln w="12700">
              <a:solidFill>
                <a:schemeClr val="lt1"/>
              </a:solidFill>
              <a:prstDash val="solid"/>
            </a:ln>
          </a:bottom>
          <a:insideH>
            <a:ln w="12700">
              <a:solidFill>
                <a:schemeClr val="lt1"/>
              </a:solidFill>
              <a:prstDash val="solid"/>
            </a:ln>
          </a:insideH>
          <a:insideV>
            <a:ln w="12700">
              <a:solidFill>
                <a:schemeClr val="lt1"/>
              </a:solidFill>
              <a:prstDash val="solid"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/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/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/>
        <a:schemeClr val="lt1"/>
      </a:tcTxStyle>
      <a:tcStyle>
        <a:tcBdr>
          <a:top>
            <a:ln w="38100">
              <a:solidFill>
                <a:schemeClr val="lt1"/>
              </a:solidFill>
              <a:prstDash val="solid"/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/>
        <a:schemeClr val="lt1"/>
      </a:tcTxStyle>
      <a:tcStyle>
        <a:tcBdr>
          <a:bottom>
            <a:ln w="38100">
              <a:solidFill>
                <a:schemeClr val="lt1"/>
              </a:solidFill>
              <a:prstDash val="solid"/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7" d="100"/>
          <a:sy n="87" d="100"/>
        </p:scale>
        <p:origin x="22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">
    <p:spTree>
      <p:nvGrpSpPr>
        <p:cNvPr id="1" name="Group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Shape 28"/>
          <p:cNvSpPr txBox="1">
            <a:spLocks noGrp="1"/>
          </p:cNvSpPr>
          <p:nvPr>
            <p:ph type="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defPPr/>
            <a:lvl1pPr lvl="0" algn="ctr">
              <a:defRPr sz="6000"/>
            </a:lvl1pPr>
          </a:lstStyle>
          <a:p>
            <a:r>
              <a:t>Образец заголовка</a:t>
            </a:r>
          </a:p>
        </p:txBody>
      </p:sp>
      <p:sp>
        <p:nvSpPr>
          <p:cNvPr id="29" name="Shape 29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defPPr/>
            <a:lvl1pPr marL="0" lvl="0" indent="0" algn="ctr">
              <a:buNone/>
              <a:defRPr sz="2400"/>
            </a:lvl1pPr>
            <a:lvl2pPr marL="457200" lvl="1" indent="0" algn="ctr">
              <a:buNone/>
              <a:defRPr sz="2000"/>
            </a:lvl2pPr>
            <a:lvl3pPr marL="914400" lvl="2" indent="0" algn="ctr">
              <a:buNone/>
              <a:defRPr sz="1800"/>
            </a:lvl3pPr>
            <a:lvl4pPr marL="1371600" lvl="3" indent="0" algn="ctr">
              <a:buNone/>
              <a:defRPr sz="1600"/>
            </a:lvl4pPr>
            <a:lvl5pPr marL="1828800" lvl="4" indent="0" algn="ctr">
              <a:buNone/>
              <a:defRPr sz="1600"/>
            </a:lvl5pPr>
            <a:lvl6pPr marL="2286000" lvl="5" indent="0" algn="ctr">
              <a:buNone/>
              <a:defRPr sz="1600"/>
            </a:lvl6pPr>
            <a:lvl7pPr marL="2743200" lvl="6" indent="0" algn="ctr">
              <a:buNone/>
              <a:defRPr sz="1600"/>
            </a:lvl7pPr>
            <a:lvl8pPr marL="3200400" lvl="7" indent="0" algn="ctr">
              <a:buNone/>
              <a:defRPr sz="1600"/>
            </a:lvl8pPr>
            <a:lvl9pPr marL="3657600" lvl="8" indent="0" algn="ctr">
              <a:buNone/>
              <a:defRPr sz="1600"/>
            </a:lvl9pPr>
          </a:lstStyle>
          <a:p>
            <a:r>
              <a:t>Образец подзаголовка</a:t>
            </a:r>
          </a:p>
        </p:txBody>
      </p:sp>
      <p:sp>
        <p:nvSpPr>
          <p:cNvPr id="30" name="Shape 30"/>
          <p:cNvSpPr txBox="1">
            <a:spLocks noGrp="1"/>
          </p:cNvSpPr>
          <p:nvPr>
            <p:ph type="dt" idx="10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03.02.2025</a:t>
            </a:r>
          </a:p>
        </p:txBody>
      </p:sp>
      <p:sp>
        <p:nvSpPr>
          <p:cNvPr id="31" name="Shape 31"/>
          <p:cNvSpPr txBox="1">
            <a:spLocks noGrp="1"/>
          </p:cNvSpPr>
          <p:nvPr>
            <p:ph type="ftr" idx="11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endParaRPr/>
          </a:p>
        </p:txBody>
      </p:sp>
      <p:sp>
        <p:nvSpPr>
          <p:cNvPr id="32" name="Shape 32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‹#›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>
  <p:cSld name="Title and Vertical Text">
    <p:spTree>
      <p:nvGrpSpPr>
        <p:cNvPr id="1" name="Group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Shape 46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Образец заголовка</a:t>
            </a:r>
          </a:p>
        </p:txBody>
      </p:sp>
      <p:sp>
        <p:nvSpPr>
          <p:cNvPr id="47" name="Shape 47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eaVert"/>
          <a:lstStyle>
            <a:defPPr/>
            <a:lvl1pPr lvl="0"/>
          </a:lstStyle>
          <a:p>
            <a:pPr lvl="0"/>
            <a:r>
              <a:t>Образец текста</a:t>
            </a:r>
          </a:p>
          <a:p>
            <a:pPr lvl="1"/>
            <a:r>
              <a:t>Второй уровень</a:t>
            </a:r>
          </a:p>
          <a:p>
            <a:pPr lvl="2"/>
            <a:r>
              <a:t>Третий уровень</a:t>
            </a:r>
          </a:p>
          <a:p>
            <a:pPr lvl="3"/>
            <a:r>
              <a:t>Четвертый уровень</a:t>
            </a:r>
          </a:p>
          <a:p>
            <a:pPr lvl="4"/>
            <a:r>
              <a:t>Пятый уровень</a:t>
            </a:r>
          </a:p>
        </p:txBody>
      </p:sp>
      <p:sp>
        <p:nvSpPr>
          <p:cNvPr id="48" name="Shape 48"/>
          <p:cNvSpPr txBox="1">
            <a:spLocks noGrp="1"/>
          </p:cNvSpPr>
          <p:nvPr>
            <p:ph type="dt" idx="10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03.02.2025</a:t>
            </a:r>
          </a:p>
        </p:txBody>
      </p:sp>
      <p:sp>
        <p:nvSpPr>
          <p:cNvPr id="49" name="Shape 49"/>
          <p:cNvSpPr txBox="1">
            <a:spLocks noGrp="1"/>
          </p:cNvSpPr>
          <p:nvPr>
            <p:ph type="ftr" idx="11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endParaRPr/>
          </a:p>
        </p:txBody>
      </p:sp>
      <p:sp>
        <p:nvSpPr>
          <p:cNvPr id="50" name="Shape 50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‹#›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>
  <p:cSld name="Vertical Title and Text">
    <p:spTree>
      <p:nvGrpSpPr>
        <p:cNvPr id="1" name="Group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Shape 40"/>
          <p:cNvSpPr txBox="1">
            <a:spLocks noGrp="1"/>
          </p:cNvSpPr>
          <p:nvPr>
            <p:ph type="title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>
            <a:defPPr/>
            <a:lvl1pPr lvl="0"/>
          </a:lstStyle>
          <a:p>
            <a:r>
              <a:t>Образец заголовка</a:t>
            </a:r>
          </a:p>
        </p:txBody>
      </p:sp>
      <p:sp>
        <p:nvSpPr>
          <p:cNvPr id="41" name="Shape 41"/>
          <p:cNvSpPr txBox="1">
            <a:spLocks noGrp="1"/>
          </p:cNvSpPr>
          <p:nvPr>
            <p:ph type="body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>
            <a:defPPr/>
            <a:lvl1pPr lvl="0"/>
          </a:lstStyle>
          <a:p>
            <a:pPr lvl="0"/>
            <a:r>
              <a:t>Образец текста</a:t>
            </a:r>
          </a:p>
          <a:p>
            <a:pPr lvl="1"/>
            <a:r>
              <a:t>Второй уровень</a:t>
            </a:r>
          </a:p>
          <a:p>
            <a:pPr lvl="2"/>
            <a:r>
              <a:t>Третий уровень</a:t>
            </a:r>
          </a:p>
          <a:p>
            <a:pPr lvl="3"/>
            <a:r>
              <a:t>Четвертый уровень</a:t>
            </a:r>
          </a:p>
          <a:p>
            <a:pPr lvl="4"/>
            <a:r>
              <a:t>Пятый уровень</a:t>
            </a:r>
          </a:p>
        </p:txBody>
      </p:sp>
      <p:sp>
        <p:nvSpPr>
          <p:cNvPr id="42" name="Shape 42"/>
          <p:cNvSpPr txBox="1">
            <a:spLocks noGrp="1"/>
          </p:cNvSpPr>
          <p:nvPr>
            <p:ph type="dt" idx="10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03.02.2025</a:t>
            </a:r>
          </a:p>
        </p:txBody>
      </p:sp>
      <p:sp>
        <p:nvSpPr>
          <p:cNvPr id="43" name="Shape 43"/>
          <p:cNvSpPr txBox="1">
            <a:spLocks noGrp="1"/>
          </p:cNvSpPr>
          <p:nvPr>
            <p:ph type="ftr" idx="11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endParaRPr/>
          </a:p>
        </p:txBody>
      </p:sp>
      <p:sp>
        <p:nvSpPr>
          <p:cNvPr id="44" name="Shape 44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‹#›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Group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Shape 3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Образец заголовка</a:t>
            </a:r>
          </a:p>
        </p:txBody>
      </p:sp>
      <p:sp>
        <p:nvSpPr>
          <p:cNvPr id="35" name="Shape 35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pPr lvl="0"/>
            <a:r>
              <a:t>Образец текста</a:t>
            </a:r>
          </a:p>
          <a:p>
            <a:pPr lvl="1"/>
            <a:r>
              <a:t>Второй уровень</a:t>
            </a:r>
          </a:p>
          <a:p>
            <a:pPr lvl="2"/>
            <a:r>
              <a:t>Третий уровень</a:t>
            </a:r>
          </a:p>
          <a:p>
            <a:pPr lvl="3"/>
            <a:r>
              <a:t>Четвертый уровень</a:t>
            </a:r>
          </a:p>
          <a:p>
            <a:pPr lvl="4"/>
            <a:r>
              <a:t>Пятый уровень</a:t>
            </a:r>
          </a:p>
        </p:txBody>
      </p:sp>
      <p:sp>
        <p:nvSpPr>
          <p:cNvPr id="36" name="Shape 36"/>
          <p:cNvSpPr txBox="1">
            <a:spLocks noGrp="1"/>
          </p:cNvSpPr>
          <p:nvPr>
            <p:ph type="dt" idx="10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03.02.2025</a:t>
            </a:r>
          </a:p>
        </p:txBody>
      </p:sp>
      <p:sp>
        <p:nvSpPr>
          <p:cNvPr id="37" name="Shape 37"/>
          <p:cNvSpPr txBox="1">
            <a:spLocks noGrp="1"/>
          </p:cNvSpPr>
          <p:nvPr>
            <p:ph type="ftr" idx="11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endParaRPr/>
          </a:p>
        </p:txBody>
      </p:sp>
      <p:sp>
        <p:nvSpPr>
          <p:cNvPr id="38" name="Shape 38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‹#›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Title and Subtitle">
    <p:spTree>
      <p:nvGrpSpPr>
        <p:cNvPr id="1" name="Group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Shape 15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defPPr/>
            <a:lvl1pPr lvl="0">
              <a:defRPr sz="6000"/>
            </a:lvl1pPr>
          </a:lstStyle>
          <a:p>
            <a:r>
              <a:t>Образец заголовка</a:t>
            </a:r>
          </a:p>
        </p:txBody>
      </p:sp>
      <p:sp>
        <p:nvSpPr>
          <p:cNvPr id="16" name="Shape 16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defPPr/>
            <a:lvl1pPr marL="0" lv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lvl="1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lvl="2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lvl="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lvl="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lvl="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lvl="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lvl="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lvl="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t>Образец текста</a:t>
            </a:r>
          </a:p>
        </p:txBody>
      </p:sp>
      <p:sp>
        <p:nvSpPr>
          <p:cNvPr id="17" name="Shape 17"/>
          <p:cNvSpPr txBox="1">
            <a:spLocks noGrp="1"/>
          </p:cNvSpPr>
          <p:nvPr>
            <p:ph type="dt" idx="10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03.02.2025</a:t>
            </a:r>
          </a:p>
        </p:txBody>
      </p:sp>
      <p:sp>
        <p:nvSpPr>
          <p:cNvPr id="18" name="Shape 18"/>
          <p:cNvSpPr txBox="1">
            <a:spLocks noGrp="1"/>
          </p:cNvSpPr>
          <p:nvPr>
            <p:ph type="ftr" idx="11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endParaRPr/>
          </a:p>
        </p:txBody>
      </p:sp>
      <p:sp>
        <p:nvSpPr>
          <p:cNvPr id="19" name="Shape 19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‹#›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Slide Title">
    <p:spTree>
      <p:nvGrpSpPr>
        <p:cNvPr id="1" name="Group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Shape 7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Образец заголовка</a:t>
            </a:r>
          </a:p>
        </p:txBody>
      </p:sp>
      <p:sp>
        <p:nvSpPr>
          <p:cNvPr id="73" name="Shape 73"/>
          <p:cNvSpPr txBox="1">
            <a:spLocks noGrp="1"/>
          </p:cNvSpPr>
          <p:nvPr>
            <p:ph type="dt" idx="10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03.02.2025</a:t>
            </a:r>
          </a:p>
        </p:txBody>
      </p:sp>
      <p:sp>
        <p:nvSpPr>
          <p:cNvPr id="74" name="Shape 74"/>
          <p:cNvSpPr txBox="1">
            <a:spLocks noGrp="1"/>
          </p:cNvSpPr>
          <p:nvPr>
            <p:ph type="ftr" idx="11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endParaRPr/>
          </a:p>
        </p:txBody>
      </p:sp>
      <p:sp>
        <p:nvSpPr>
          <p:cNvPr id="75" name="Shape 75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‹#›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Title and Two Columns">
    <p:spTree>
      <p:nvGrpSpPr>
        <p:cNvPr id="1" name="Group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Shape 61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Образец заголовка</a:t>
            </a:r>
          </a:p>
        </p:txBody>
      </p:sp>
      <p:sp>
        <p:nvSpPr>
          <p:cNvPr id="62" name="Shape 62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>
            <a:defPPr/>
            <a:lvl1pPr lvl="0"/>
          </a:lstStyle>
          <a:p>
            <a:pPr lvl="0"/>
            <a:r>
              <a:t>Образец текста</a:t>
            </a:r>
          </a:p>
          <a:p>
            <a:pPr lvl="1"/>
            <a:r>
              <a:t>Второй уровень</a:t>
            </a:r>
          </a:p>
          <a:p>
            <a:pPr lvl="2"/>
            <a:r>
              <a:t>Третий уровень</a:t>
            </a:r>
          </a:p>
          <a:p>
            <a:pPr lvl="3"/>
            <a:r>
              <a:t>Четвертый уровень</a:t>
            </a:r>
          </a:p>
          <a:p>
            <a:pPr lvl="4"/>
            <a:r>
              <a:t>Пятый уровень</a:t>
            </a:r>
          </a:p>
        </p:txBody>
      </p:sp>
      <p:sp>
        <p:nvSpPr>
          <p:cNvPr id="63" name="Shape 63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>
            <a:defPPr/>
            <a:lvl1pPr lvl="0"/>
          </a:lstStyle>
          <a:p>
            <a:pPr lvl="0"/>
            <a:r>
              <a:t>Образец текста</a:t>
            </a:r>
          </a:p>
          <a:p>
            <a:pPr lvl="1"/>
            <a:r>
              <a:t>Второй уровень</a:t>
            </a:r>
          </a:p>
          <a:p>
            <a:pPr lvl="2"/>
            <a:r>
              <a:t>Третий уровень</a:t>
            </a:r>
          </a:p>
          <a:p>
            <a:pPr lvl="3"/>
            <a:r>
              <a:t>Четвертый уровень</a:t>
            </a:r>
          </a:p>
          <a:p>
            <a:pPr lvl="4"/>
            <a:r>
              <a:t>Пятый уровень</a:t>
            </a:r>
          </a:p>
        </p:txBody>
      </p:sp>
      <p:sp>
        <p:nvSpPr>
          <p:cNvPr id="64" name="Shape 64"/>
          <p:cNvSpPr txBox="1">
            <a:spLocks noGrp="1"/>
          </p:cNvSpPr>
          <p:nvPr>
            <p:ph type="dt" idx="10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03.02.2025</a:t>
            </a:r>
          </a:p>
        </p:txBody>
      </p:sp>
      <p:sp>
        <p:nvSpPr>
          <p:cNvPr id="65" name="Shape 65"/>
          <p:cNvSpPr txBox="1">
            <a:spLocks noGrp="1"/>
          </p:cNvSpPr>
          <p:nvPr>
            <p:ph type="ftr" idx="11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endParaRPr/>
          </a:p>
        </p:txBody>
      </p:sp>
      <p:sp>
        <p:nvSpPr>
          <p:cNvPr id="66" name="Shape 66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‹#›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Group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Shape 68"/>
          <p:cNvSpPr txBox="1">
            <a:spLocks noGrp="1"/>
          </p:cNvSpPr>
          <p:nvPr>
            <p:ph type="dt" idx="10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03.02.2025</a:t>
            </a:r>
          </a:p>
        </p:txBody>
      </p:sp>
      <p:sp>
        <p:nvSpPr>
          <p:cNvPr id="69" name="Shape 69"/>
          <p:cNvSpPr txBox="1">
            <a:spLocks noGrp="1"/>
          </p:cNvSpPr>
          <p:nvPr>
            <p:ph type="ftr" idx="11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endParaRPr/>
          </a:p>
        </p:txBody>
      </p:sp>
      <p:sp>
        <p:nvSpPr>
          <p:cNvPr id="70" name="Shape 70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‹#›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Comparison">
    <p:spTree>
      <p:nvGrpSpPr>
        <p:cNvPr id="1" name="Group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Shape 52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2"/>
          </a:xfrm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Образец заголовка</a:t>
            </a:r>
          </a:p>
        </p:txBody>
      </p:sp>
      <p:sp>
        <p:nvSpPr>
          <p:cNvPr id="53" name="Shape 53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1"/>
          </a:xfrm>
          <a:prstGeom prst="rect">
            <a:avLst/>
          </a:prstGeom>
        </p:spPr>
        <p:txBody>
          <a:bodyPr anchor="b"/>
          <a:lstStyle>
            <a:defPPr/>
            <a:lvl1pPr marL="0" lvl="0" indent="0">
              <a:buNone/>
              <a:defRPr sz="2400" b="1"/>
            </a:lvl1pPr>
            <a:lvl2pPr marL="457200" lvl="1" indent="0">
              <a:buNone/>
              <a:defRPr sz="2000" b="1"/>
            </a:lvl2pPr>
            <a:lvl3pPr marL="914400" lvl="2" indent="0">
              <a:buNone/>
              <a:defRPr sz="1800" b="1"/>
            </a:lvl3pPr>
            <a:lvl4pPr marL="1371600" lvl="3" indent="0">
              <a:buNone/>
              <a:defRPr sz="1600" b="1"/>
            </a:lvl4pPr>
            <a:lvl5pPr marL="1828800" lvl="4" indent="0">
              <a:buNone/>
              <a:defRPr sz="1600" b="1"/>
            </a:lvl5pPr>
            <a:lvl6pPr marL="2286000" lvl="5" indent="0">
              <a:buNone/>
              <a:defRPr sz="1600" b="1"/>
            </a:lvl6pPr>
            <a:lvl7pPr marL="2743200" lvl="6" indent="0">
              <a:buNone/>
              <a:defRPr sz="1600" b="1"/>
            </a:lvl7pPr>
            <a:lvl8pPr marL="3200400" lvl="7" indent="0">
              <a:buNone/>
              <a:defRPr sz="1600" b="1"/>
            </a:lvl8pPr>
            <a:lvl9pPr marL="3657600" lvl="8" indent="0">
              <a:buNone/>
              <a:defRPr sz="1600" b="1"/>
            </a:lvl9pPr>
          </a:lstStyle>
          <a:p>
            <a:pPr lvl="0"/>
            <a:r>
              <a:t>Образец текста</a:t>
            </a:r>
          </a:p>
        </p:txBody>
      </p:sp>
      <p:sp>
        <p:nvSpPr>
          <p:cNvPr id="54" name="Shape 54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>
            <a:defPPr/>
            <a:lvl1pPr lvl="0"/>
          </a:lstStyle>
          <a:p>
            <a:pPr lvl="0"/>
            <a:r>
              <a:t>Образец текста</a:t>
            </a:r>
          </a:p>
          <a:p>
            <a:pPr lvl="1"/>
            <a:r>
              <a:t>Второй уровень</a:t>
            </a:r>
          </a:p>
          <a:p>
            <a:pPr lvl="2"/>
            <a:r>
              <a:t>Третий уровень</a:t>
            </a:r>
          </a:p>
          <a:p>
            <a:pPr lvl="3"/>
            <a:r>
              <a:t>Четвертый уровень</a:t>
            </a:r>
          </a:p>
          <a:p>
            <a:pPr lvl="4"/>
            <a:r>
              <a:t>Пятый уровень</a:t>
            </a:r>
          </a:p>
        </p:txBody>
      </p:sp>
      <p:sp>
        <p:nvSpPr>
          <p:cNvPr id="55" name="Shape 55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7" cy="823911"/>
          </a:xfrm>
          <a:prstGeom prst="rect">
            <a:avLst/>
          </a:prstGeom>
        </p:spPr>
        <p:txBody>
          <a:bodyPr anchor="b"/>
          <a:lstStyle>
            <a:defPPr/>
            <a:lvl1pPr marL="0" lvl="0" indent="0">
              <a:buNone/>
              <a:defRPr sz="2400" b="1"/>
            </a:lvl1pPr>
            <a:lvl2pPr marL="457200" lvl="1" indent="0">
              <a:buNone/>
              <a:defRPr sz="2000" b="1"/>
            </a:lvl2pPr>
            <a:lvl3pPr marL="914400" lvl="2" indent="0">
              <a:buNone/>
              <a:defRPr sz="1800" b="1"/>
            </a:lvl3pPr>
            <a:lvl4pPr marL="1371600" lvl="3" indent="0">
              <a:buNone/>
              <a:defRPr sz="1600" b="1"/>
            </a:lvl4pPr>
            <a:lvl5pPr marL="1828800" lvl="4" indent="0">
              <a:buNone/>
              <a:defRPr sz="1600" b="1"/>
            </a:lvl5pPr>
            <a:lvl6pPr marL="2286000" lvl="5" indent="0">
              <a:buNone/>
              <a:defRPr sz="1600" b="1"/>
            </a:lvl6pPr>
            <a:lvl7pPr marL="2743200" lvl="6" indent="0">
              <a:buNone/>
              <a:defRPr sz="1600" b="1"/>
            </a:lvl7pPr>
            <a:lvl8pPr marL="3200400" lvl="7" indent="0">
              <a:buNone/>
              <a:defRPr sz="1600" b="1"/>
            </a:lvl8pPr>
            <a:lvl9pPr marL="3657600" lvl="8" indent="0">
              <a:buNone/>
              <a:defRPr sz="1600" b="1"/>
            </a:lvl9pPr>
          </a:lstStyle>
          <a:p>
            <a:pPr lvl="0"/>
            <a:r>
              <a:t>Образец текста</a:t>
            </a:r>
          </a:p>
        </p:txBody>
      </p:sp>
      <p:sp>
        <p:nvSpPr>
          <p:cNvPr id="56" name="Shape 56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7" cy="3684588"/>
          </a:xfrm>
          <a:prstGeom prst="rect">
            <a:avLst/>
          </a:prstGeom>
        </p:spPr>
        <p:txBody>
          <a:bodyPr/>
          <a:lstStyle>
            <a:defPPr/>
            <a:lvl1pPr lvl="0"/>
          </a:lstStyle>
          <a:p>
            <a:pPr lvl="0"/>
            <a:r>
              <a:t>Образец текста</a:t>
            </a:r>
          </a:p>
          <a:p>
            <a:pPr lvl="1"/>
            <a:r>
              <a:t>Второй уровень</a:t>
            </a:r>
          </a:p>
          <a:p>
            <a:pPr lvl="2"/>
            <a:r>
              <a:t>Третий уровень</a:t>
            </a:r>
          </a:p>
          <a:p>
            <a:pPr lvl="3"/>
            <a:r>
              <a:t>Четвертый уровень</a:t>
            </a:r>
          </a:p>
          <a:p>
            <a:pPr lvl="4"/>
            <a:r>
              <a:t>Пятый уровень</a:t>
            </a:r>
          </a:p>
        </p:txBody>
      </p:sp>
      <p:sp>
        <p:nvSpPr>
          <p:cNvPr id="57" name="Shape 57"/>
          <p:cNvSpPr txBox="1">
            <a:spLocks noGrp="1"/>
          </p:cNvSpPr>
          <p:nvPr>
            <p:ph type="dt" idx="10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03.02.2025</a:t>
            </a:r>
          </a:p>
        </p:txBody>
      </p:sp>
      <p:sp>
        <p:nvSpPr>
          <p:cNvPr id="58" name="Shape 58"/>
          <p:cNvSpPr txBox="1">
            <a:spLocks noGrp="1"/>
          </p:cNvSpPr>
          <p:nvPr>
            <p:ph type="ftr" idx="11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endParaRPr/>
          </a:p>
        </p:txBody>
      </p:sp>
      <p:sp>
        <p:nvSpPr>
          <p:cNvPr id="59" name="Shape 59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‹#›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>
  <p:cSld name="Title, Text and Object">
    <p:spTree>
      <p:nvGrpSpPr>
        <p:cNvPr id="1" name="Group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hape 21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defPPr/>
            <a:lvl1pPr lvl="0">
              <a:defRPr sz="3200"/>
            </a:lvl1pPr>
          </a:lstStyle>
          <a:p>
            <a:r>
              <a:t>Образец заголовка</a:t>
            </a:r>
          </a:p>
        </p:txBody>
      </p:sp>
      <p:sp>
        <p:nvSpPr>
          <p:cNvPr id="22" name="Shape 22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199" cy="4873625"/>
          </a:xfrm>
          <a:prstGeom prst="rect">
            <a:avLst/>
          </a:prstGeom>
        </p:spPr>
        <p:txBody>
          <a:bodyPr/>
          <a:lstStyle>
            <a:defPPr/>
            <a:lvl1pPr lvl="0">
              <a:defRPr sz="3200"/>
            </a:lvl1pPr>
            <a:lvl2pPr lvl="1">
              <a:defRPr sz="2800"/>
            </a:lvl2pPr>
            <a:lvl3pPr lvl="2">
              <a:defRPr sz="2400"/>
            </a:lvl3pPr>
            <a:lvl4pPr lvl="3">
              <a:defRPr sz="2000"/>
            </a:lvl4pPr>
            <a:lvl5pPr lvl="4">
              <a:defRPr sz="2000"/>
            </a:lvl5pPr>
            <a:lvl6pPr lvl="5">
              <a:defRPr sz="2000"/>
            </a:lvl6pPr>
            <a:lvl7pPr lvl="6">
              <a:defRPr sz="2000"/>
            </a:lvl7pPr>
            <a:lvl8pPr lvl="7">
              <a:defRPr sz="2000"/>
            </a:lvl8pPr>
            <a:lvl9pPr lvl="8">
              <a:defRPr sz="2000"/>
            </a:lvl9pPr>
          </a:lstStyle>
          <a:p>
            <a:pPr lvl="0"/>
            <a:r>
              <a:t>Образец текста</a:t>
            </a:r>
          </a:p>
          <a:p>
            <a:pPr lvl="1"/>
            <a:r>
              <a:t>Второй уровень</a:t>
            </a:r>
          </a:p>
          <a:p>
            <a:pPr lvl="2"/>
            <a:r>
              <a:t>Третий уровень</a:t>
            </a:r>
          </a:p>
          <a:p>
            <a:pPr lvl="3"/>
            <a:r>
              <a:t>Четвертый уровень</a:t>
            </a:r>
          </a:p>
          <a:p>
            <a:pPr lvl="4"/>
            <a:r>
              <a:t>Пятый уровень</a:t>
            </a:r>
          </a:p>
        </p:txBody>
      </p:sp>
      <p:sp>
        <p:nvSpPr>
          <p:cNvPr id="23" name="Shape 23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defPPr/>
            <a:lvl1pPr marL="0" lvl="0" indent="0">
              <a:buNone/>
              <a:defRPr sz="1600"/>
            </a:lvl1pPr>
            <a:lvl2pPr marL="457200" lvl="1" indent="0">
              <a:buNone/>
              <a:defRPr sz="1400"/>
            </a:lvl2pPr>
            <a:lvl3pPr marL="914400" lvl="2" indent="0">
              <a:buNone/>
              <a:defRPr sz="1200"/>
            </a:lvl3pPr>
            <a:lvl4pPr marL="1371600" lvl="3" indent="0">
              <a:buNone/>
              <a:defRPr sz="1000"/>
            </a:lvl4pPr>
            <a:lvl5pPr marL="1828800" lvl="4" indent="0">
              <a:buNone/>
              <a:defRPr sz="1000"/>
            </a:lvl5pPr>
            <a:lvl6pPr marL="2286000" lvl="5" indent="0">
              <a:buNone/>
              <a:defRPr sz="1000"/>
            </a:lvl6pPr>
            <a:lvl7pPr marL="2743200" lvl="6" indent="0">
              <a:buNone/>
              <a:defRPr sz="1000"/>
            </a:lvl7pPr>
            <a:lvl8pPr marL="3200400" lvl="7" indent="0">
              <a:buNone/>
              <a:defRPr sz="1000"/>
            </a:lvl8pPr>
            <a:lvl9pPr marL="3657600" lvl="8" indent="0">
              <a:buNone/>
              <a:defRPr sz="1000"/>
            </a:lvl9pPr>
          </a:lstStyle>
          <a:p>
            <a:pPr lvl="0"/>
            <a:r>
              <a:t>Образец текста</a:t>
            </a:r>
          </a:p>
        </p:txBody>
      </p:sp>
      <p:sp>
        <p:nvSpPr>
          <p:cNvPr id="24" name="Shape 24"/>
          <p:cNvSpPr txBox="1">
            <a:spLocks noGrp="1"/>
          </p:cNvSpPr>
          <p:nvPr>
            <p:ph type="dt" idx="10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03.02.2025</a:t>
            </a:r>
          </a:p>
        </p:txBody>
      </p:sp>
      <p:sp>
        <p:nvSpPr>
          <p:cNvPr id="25" name="Shape 25"/>
          <p:cNvSpPr txBox="1">
            <a:spLocks noGrp="1"/>
          </p:cNvSpPr>
          <p:nvPr>
            <p:ph type="ftr" idx="11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endParaRPr/>
          </a:p>
        </p:txBody>
      </p:sp>
      <p:sp>
        <p:nvSpPr>
          <p:cNvPr id="26" name="Shape 26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‹#›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>
  <p:cSld name="Title and Picture">
    <p:spTree>
      <p:nvGrpSpPr>
        <p:cNvPr id="1" name="GroupShape 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hape 8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defPPr/>
            <a:lvl1pPr lvl="0">
              <a:defRPr sz="3200"/>
            </a:lvl1pPr>
          </a:lstStyle>
          <a:p>
            <a:r>
              <a:t>Образец заголовка</a:t>
            </a:r>
          </a:p>
        </p:txBody>
      </p:sp>
      <p:sp>
        <p:nvSpPr>
          <p:cNvPr id="9" name="Shape 9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199" cy="4873625"/>
          </a:xfrm>
          <a:prstGeom prst="rect">
            <a:avLst/>
          </a:prstGeom>
        </p:spPr>
        <p:txBody>
          <a:bodyPr/>
          <a:lstStyle>
            <a:defPPr/>
            <a:lvl1pPr marL="0" lvl="0" indent="0">
              <a:buNone/>
              <a:defRPr sz="3200"/>
            </a:lvl1pPr>
            <a:lvl2pPr marL="457200" lvl="1" indent="0">
              <a:buNone/>
              <a:defRPr sz="2800"/>
            </a:lvl2pPr>
            <a:lvl3pPr marL="914400" lvl="2" indent="0">
              <a:buNone/>
              <a:defRPr sz="2400"/>
            </a:lvl3pPr>
            <a:lvl4pPr marL="1371600" lvl="3" indent="0">
              <a:buNone/>
              <a:defRPr sz="2000"/>
            </a:lvl4pPr>
            <a:lvl5pPr marL="1828800" lvl="4" indent="0">
              <a:buNone/>
              <a:defRPr sz="2000"/>
            </a:lvl5pPr>
            <a:lvl6pPr marL="2286000" lvl="5" indent="0">
              <a:buNone/>
              <a:defRPr sz="2000"/>
            </a:lvl6pPr>
            <a:lvl7pPr marL="2743200" lvl="6" indent="0">
              <a:buNone/>
              <a:defRPr sz="2000"/>
            </a:lvl7pPr>
            <a:lvl8pPr marL="3200400" lvl="7" indent="0">
              <a:buNone/>
              <a:defRPr sz="2000"/>
            </a:lvl8pPr>
            <a:lvl9pPr marL="3657600" lvl="8" indent="0">
              <a:buNone/>
              <a:defRPr sz="2000"/>
            </a:lvl9pPr>
          </a:lstStyle>
          <a:p>
            <a:endParaRPr/>
          </a:p>
        </p:txBody>
      </p:sp>
      <p:sp>
        <p:nvSpPr>
          <p:cNvPr id="10" name="Shape 10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defPPr/>
            <a:lvl1pPr marL="0" lvl="0" indent="0">
              <a:buNone/>
              <a:defRPr sz="1600"/>
            </a:lvl1pPr>
            <a:lvl2pPr marL="457200" lvl="1" indent="0">
              <a:buNone/>
              <a:defRPr sz="1400"/>
            </a:lvl2pPr>
            <a:lvl3pPr marL="914400" lvl="2" indent="0">
              <a:buNone/>
              <a:defRPr sz="1200"/>
            </a:lvl3pPr>
            <a:lvl4pPr marL="1371600" lvl="3" indent="0">
              <a:buNone/>
              <a:defRPr sz="1000"/>
            </a:lvl4pPr>
            <a:lvl5pPr marL="1828800" lvl="4" indent="0">
              <a:buNone/>
              <a:defRPr sz="1000"/>
            </a:lvl5pPr>
            <a:lvl6pPr marL="2286000" lvl="5" indent="0">
              <a:buNone/>
              <a:defRPr sz="1000"/>
            </a:lvl6pPr>
            <a:lvl7pPr marL="2743200" lvl="6" indent="0">
              <a:buNone/>
              <a:defRPr sz="1000"/>
            </a:lvl7pPr>
            <a:lvl8pPr marL="3200400" lvl="7" indent="0">
              <a:buNone/>
              <a:defRPr sz="1000"/>
            </a:lvl8pPr>
            <a:lvl9pPr marL="3657600" lvl="8" indent="0">
              <a:buNone/>
              <a:defRPr sz="1000"/>
            </a:lvl9pPr>
          </a:lstStyle>
          <a:p>
            <a:pPr lvl="0"/>
            <a:r>
              <a:t>Образец текста</a:t>
            </a:r>
          </a:p>
        </p:txBody>
      </p:sp>
      <p:sp>
        <p:nvSpPr>
          <p:cNvPr id="11" name="Shape 11"/>
          <p:cNvSpPr txBox="1">
            <a:spLocks noGrp="1"/>
          </p:cNvSpPr>
          <p:nvPr>
            <p:ph type="dt" idx="10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03.02.2025</a:t>
            </a:r>
          </a:p>
        </p:txBody>
      </p:sp>
      <p:sp>
        <p:nvSpPr>
          <p:cNvPr id="12" name="Shape 12"/>
          <p:cNvSpPr txBox="1">
            <a:spLocks noGrp="1"/>
          </p:cNvSpPr>
          <p:nvPr>
            <p:ph type="ftr" idx="11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endParaRPr/>
          </a:p>
        </p:txBody>
      </p:sp>
      <p:sp>
        <p:nvSpPr>
          <p:cNvPr id="13" name="Shape 13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‹#›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GroupShape 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2"/>
          </a:xfrm>
          <a:prstGeom prst="rect">
            <a:avLst/>
          </a:prstGeom>
        </p:spPr>
        <p:txBody>
          <a:bodyPr vert="horz" lIns="91440" tIns="45720" rIns="91440" bIns="45720" anchor="ctr">
            <a:normAutofit/>
          </a:bodyPr>
          <a:lstStyle/>
          <a:p>
            <a:r>
              <a:t>Образец заголовка</a:t>
            </a:r>
          </a:p>
        </p:txBody>
      </p:sp>
      <p:sp>
        <p:nvSpPr>
          <p:cNvPr id="3" name="Shape 3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>
            <a:normAutofit/>
          </a:bodyPr>
          <a:lstStyle/>
          <a:p>
            <a:pPr lvl="0"/>
            <a:r>
              <a:t>Образец текста</a:t>
            </a:r>
          </a:p>
          <a:p>
            <a:pPr lvl="1"/>
            <a:r>
              <a:t>Второй уровень</a:t>
            </a:r>
          </a:p>
          <a:p>
            <a:pPr lvl="2"/>
            <a:r>
              <a:t>Третий уровень</a:t>
            </a:r>
          </a:p>
          <a:p>
            <a:pPr lvl="3"/>
            <a:r>
              <a:t>Четвертый уровень</a:t>
            </a:r>
          </a:p>
          <a:p>
            <a:pPr lvl="4"/>
            <a:r>
              <a:t>Пятый уровень</a:t>
            </a:r>
          </a:p>
        </p:txBody>
      </p:sp>
      <p:sp>
        <p:nvSpPr>
          <p:cNvPr id="4" name="Shape 4"/>
          <p:cNvSpPr txBox="1">
            <a:spLocks noGrp="1"/>
          </p:cNvSpPr>
          <p:nvPr>
            <p:ph type="dt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anchor="ctr"/>
          <a:lstStyle>
            <a:defPPr/>
            <a:lvl1pPr marL="0" lvl="0" indent="0" algn="l"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lvl="1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lvl="2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lvl="3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lvl="4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lvl="5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lvl="6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lvl="7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lvl="8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t>03.02.2025</a:t>
            </a:r>
          </a:p>
        </p:txBody>
      </p:sp>
      <p:sp>
        <p:nvSpPr>
          <p:cNvPr id="5" name="Shape 5"/>
          <p:cNvSpPr txBox="1">
            <a:spLocks noGrp="1"/>
          </p:cNvSpPr>
          <p:nvPr>
            <p:ph type="ft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anchor="ctr"/>
          <a:lstStyle>
            <a:defPPr/>
            <a:lvl1pPr marL="0" lvl="0" indent="0" algn="ctr"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lvl="1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lvl="2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lvl="3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lvl="4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lvl="5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lvl="6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lvl="7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lvl="8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/>
          </a:p>
        </p:txBody>
      </p:sp>
      <p:sp>
        <p:nvSpPr>
          <p:cNvPr id="6" name="Shape 6"/>
          <p:cNvSpPr txBox="1">
            <a:spLocks noGrp="1"/>
          </p:cNvSpPr>
          <p:nvPr>
            <p:ph type="sldNum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anchor="ctr"/>
          <a:lstStyle>
            <a:defPPr/>
            <a:lvl1pPr marL="0" lvl="0" indent="0" algn="r"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lvl="1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lvl="2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lvl="3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lvl="4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lvl="5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lvl="6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lvl="7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lvl="8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t>‹#›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defPPr/>
      <a:lvl1pPr lvl="0" algn="l">
        <a:lnSpc>
          <a:spcPct val="90000"/>
        </a:lnSpc>
        <a:buNone/>
        <a:defRPr sz="44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defPPr/>
      <a:lvl1pPr marL="228600" lvl="0" indent="-228600" algn="l">
        <a:lnSpc>
          <a:spcPct val="90000"/>
        </a:lnSpc>
        <a:spcBef>
          <a:spcPts val="1000"/>
        </a:spcBef>
        <a:buFont typeface="Arial"/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685800" lvl="1" indent="-228600" algn="l">
        <a:lnSpc>
          <a:spcPct val="90000"/>
        </a:lnSpc>
        <a:spcBef>
          <a:spcPts val="500"/>
        </a:spcBef>
        <a:buFont typeface="Arial"/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2pPr>
      <a:lvl3pPr marL="1143000" lvl="2" indent="-228600" algn="l">
        <a:lnSpc>
          <a:spcPct val="90000"/>
        </a:lnSpc>
        <a:spcBef>
          <a:spcPts val="50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3pPr>
      <a:lvl4pPr marL="1600200" lvl="3" indent="-228600" algn="l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2057400" lvl="4" indent="-228600" algn="l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514600" lvl="5" indent="-228600" algn="l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971800" lvl="6" indent="-228600" algn="l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429000" lvl="7" indent="-228600" algn="l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886200" lvl="8" indent="-228600" algn="l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/>
      <a:lvl1pPr marL="0" lvl="0" indent="0" algn="l">
        <a:defRPr sz="1800">
          <a:solidFill>
            <a:schemeClr val="tx1"/>
          </a:solidFill>
          <a:latin typeface="+mn-lt"/>
          <a:ea typeface="+mn-ea"/>
          <a:cs typeface="+mn-cs"/>
        </a:defRPr>
      </a:lvl1pPr>
      <a:lvl2pPr marL="457200" lvl="1" indent="0" algn="l">
        <a:defRPr sz="1800">
          <a:solidFill>
            <a:schemeClr val="tx1"/>
          </a:solidFill>
          <a:latin typeface="+mn-lt"/>
          <a:ea typeface="+mn-ea"/>
          <a:cs typeface="+mn-cs"/>
        </a:defRPr>
      </a:lvl2pPr>
      <a:lvl3pPr marL="914400" lvl="2" indent="0" algn="l">
        <a:defRPr sz="1800">
          <a:solidFill>
            <a:schemeClr val="tx1"/>
          </a:solidFill>
          <a:latin typeface="+mn-lt"/>
          <a:ea typeface="+mn-ea"/>
          <a:cs typeface="+mn-cs"/>
        </a:defRPr>
      </a:lvl3pPr>
      <a:lvl4pPr marL="1371600" lvl="3" indent="0" algn="l"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1828800" lvl="4" indent="0" algn="l"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286000" lvl="5" indent="0" algn="l"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743200" lvl="6" indent="0" algn="l"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200400" lvl="7" indent="0" algn="l"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657600" lvl="8" indent="0" algn="l">
        <a:defRPr sz="18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2.svg"/><Relationship Id="rId2" Type="http://schemas.openxmlformats.org/officeDocument/2006/relationships/image" Target="../media/1.sv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4.svg"/><Relationship Id="rId4" Type="http://schemas.openxmlformats.org/officeDocument/2006/relationships/image" Target="../media/3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Group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Shape 77"/>
          <p:cNvSpPr/>
          <p:nvPr/>
        </p:nvSpPr>
        <p:spPr>
          <a:xfrm>
            <a:off x="5752221" y="540585"/>
            <a:ext cx="6346736" cy="2154809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txBody>
          <a:bodyPr lIns="91440" tIns="45720" rIns="91440" bIns="45720" anchor="ctr"/>
          <a:lstStyle/>
          <a:p>
            <a:pPr marL="0" indent="0" algn="ctr"/>
            <a:endParaRPr sz="18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78" name="Shape 78"/>
          <p:cNvSpPr/>
          <p:nvPr/>
        </p:nvSpPr>
        <p:spPr>
          <a:xfrm>
            <a:off x="135924" y="564723"/>
            <a:ext cx="5555005" cy="2154813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txBody>
          <a:bodyPr lIns="91440" tIns="45720" rIns="91440" bIns="45720" anchor="ctr"/>
          <a:lstStyle/>
          <a:p>
            <a:pPr marL="0" indent="0" algn="ctr"/>
            <a:endParaRPr sz="18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79" name="Shape 79"/>
          <p:cNvSpPr/>
          <p:nvPr/>
        </p:nvSpPr>
        <p:spPr>
          <a:xfrm>
            <a:off x="135924" y="2803311"/>
            <a:ext cx="5861764" cy="1265387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txBody>
          <a:bodyPr lIns="91440" tIns="45720" rIns="91440" bIns="45720" anchor="ctr"/>
          <a:lstStyle/>
          <a:p>
            <a:pPr marL="0" indent="0" algn="ctr"/>
            <a:endParaRPr sz="18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0" name="Shape 80"/>
          <p:cNvSpPr/>
          <p:nvPr/>
        </p:nvSpPr>
        <p:spPr>
          <a:xfrm>
            <a:off x="6154483" y="2781869"/>
            <a:ext cx="6135140" cy="4034009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txBody>
          <a:bodyPr lIns="91440" tIns="45720" rIns="91440" bIns="45720" anchor="ctr"/>
          <a:lstStyle/>
          <a:p>
            <a:pPr marL="0" indent="0" algn="ctr"/>
            <a:endParaRPr sz="18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1" name="Shape 81"/>
          <p:cNvSpPr/>
          <p:nvPr/>
        </p:nvSpPr>
        <p:spPr>
          <a:xfrm>
            <a:off x="68099" y="4111175"/>
            <a:ext cx="6013621" cy="2691690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txBody>
          <a:bodyPr lIns="91440" tIns="45720" rIns="91440" bIns="45720" anchor="ctr"/>
          <a:lstStyle/>
          <a:p>
            <a:pPr marL="0" indent="0" algn="ctr"/>
            <a:endParaRPr sz="18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2" name="Shape 82"/>
          <p:cNvSpPr txBox="1"/>
          <p:nvPr/>
        </p:nvSpPr>
        <p:spPr>
          <a:xfrm>
            <a:off x="2363439" y="130418"/>
            <a:ext cx="7641388" cy="32002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indent="449580" algn="ctr">
              <a:lnSpc>
                <a:spcPct val="115000"/>
              </a:lnSpc>
            </a:pPr>
            <a:r>
              <a:rPr sz="1400" b="1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Муниципальный, городской округ______________________________________________</a:t>
            </a:r>
            <a:endParaRPr sz="1400" b="1">
              <a:solidFill>
                <a:schemeClr val="tx1"/>
              </a:solidFill>
              <a:latin typeface="Arial"/>
              <a:ea typeface="Arial"/>
              <a:cs typeface="Arial"/>
            </a:endParaRPr>
          </a:p>
        </p:txBody>
      </p:sp>
      <p:sp>
        <p:nvSpPr>
          <p:cNvPr id="83" name="Shape 83"/>
          <p:cNvSpPr/>
          <p:nvPr/>
        </p:nvSpPr>
        <p:spPr>
          <a:xfrm>
            <a:off x="321276" y="447177"/>
            <a:ext cx="11623587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rgbClr r="0" g="0" b="0"/>
          </a:effectRef>
          <a:fontRef idx="none"/>
        </p:style>
      </p:sp>
      <p:sp>
        <p:nvSpPr>
          <p:cNvPr id="84" name="Shape 84"/>
          <p:cNvSpPr txBox="1"/>
          <p:nvPr/>
        </p:nvSpPr>
        <p:spPr>
          <a:xfrm>
            <a:off x="5749687" y="-15163"/>
            <a:ext cx="3993027" cy="36933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marL="0" indent="0" algn="l"/>
            <a:r>
              <a:rPr sz="18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  </a:t>
            </a:r>
            <a:r>
              <a:rPr lang="ru-RU" sz="18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Автозавоский</a:t>
            </a:r>
            <a:r>
              <a:rPr lang="ru-RU" sz="18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 р-он </a:t>
            </a:r>
            <a:r>
              <a:rPr lang="ru-RU" sz="18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г.Н.Новгород</a:t>
            </a:r>
            <a:endParaRPr sz="18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pic>
        <p:nvPicPr>
          <p:cNvPr id="86" name="Picture 86"/>
          <p:cNvPicPr/>
          <p:nvPr/>
        </p:nvPicPr>
        <p:blipFill>
          <a:blip>
            <a:extLst>
              <a:ext uri="{96DAC541-7B7A-43D3-8B79-37D633B846F1}">
                <asvg:svgBlip xmlns:xm="http://schemas.microsoft.com/office/excel/2006/main" xmlns:xdr="http://schemas.openxmlformats.org/drawingml/2006/spreadsheetDrawing" xmlns:x14="http://schemas.microsoft.com/office/spreadsheetml/2009/9/main" xmlns:x12ac="http://schemas.microsoft.com/office/spreadsheetml/2011/1/ac" xmlns:x="urn:schemas-microsoft-com:office:excel" xmlns:wps="http://schemas.microsoft.com/office/word/2010/wordprocessingShape" xmlns:wpg="http://schemas.microsoft.com/office/word/2010/wordprocessingGroup" xmlns:wp="http://schemas.openxmlformats.org/drawingml/2006/wordprocessingDrawing" xmlns:w15="http://schemas.microsoft.com/office/word/2012/wordml" xmlns:w14="http://schemas.microsoft.com/office/word/2010/wordml" xmlns:w10="urn:schemas-microsoft-com:office:word" xmlns:w="http://schemas.openxmlformats.org/wordprocessingml/2006/main" xmlns:v="urn:schemas-microsoft-com:vml" xmlns:sl="http://schemas.openxmlformats.org/schemaLibrary/2006/main" xmlns:s="http://schemas.openxmlformats.org/officeDocument/2006/sharedTypes" xmlns:pic="http://schemas.openxmlformats.org/drawingml/2006/picture" xmlns:o="urn:schemas-microsoft-com:office:office" xmlns:mc="http://schemas.openxmlformats.org/markup-compatibility/2006" xmlns:m="http://schemas.openxmlformats.org/officeDocument/2006/math" xmlns:co-ooxml="http://ncloudtech.com/ooxml" xmlns:co="http://ncloudtech.com" xmlns:c="http://schemas.openxmlformats.org/drawingml/2006/chart" xmlns:asvg="http://schemas.microsoft.com/office/drawing/2016/SVG/main" xmlns:a15="http://schemas.microsoft.com/office/drawing/2012/main" xmlns="" r:embed="rId2"/>
              </a:ext>
            </a:extLst>
          </a:blip>
          <a:stretch/>
        </p:blipFill>
        <p:spPr>
          <a:xfrm>
            <a:off x="6154483" y="4558046"/>
            <a:ext cx="646754" cy="646755"/>
          </a:xfrm>
          <a:prstGeom prst="rect">
            <a:avLst/>
          </a:prstGeom>
        </p:spPr>
      </p:pic>
      <p:pic>
        <p:nvPicPr>
          <p:cNvPr id="88" name="Picture 88"/>
          <p:cNvPicPr/>
          <p:nvPr/>
        </p:nvPicPr>
        <p:blipFill>
          <a:blip>
            <a:extLst>
              <a:ext uri="{96DAC541-7B7A-43D3-8B79-37D633B846F1}">
                <asvg:svgBlip xmlns:xm="http://schemas.microsoft.com/office/excel/2006/main" xmlns:xdr="http://schemas.openxmlformats.org/drawingml/2006/spreadsheetDrawing" xmlns:x14="http://schemas.microsoft.com/office/spreadsheetml/2009/9/main" xmlns:x12ac="http://schemas.microsoft.com/office/spreadsheetml/2011/1/ac" xmlns:x="urn:schemas-microsoft-com:office:excel" xmlns:wps="http://schemas.microsoft.com/office/word/2010/wordprocessingShape" xmlns:wpg="http://schemas.microsoft.com/office/word/2010/wordprocessingGroup" xmlns:wp="http://schemas.openxmlformats.org/drawingml/2006/wordprocessingDrawing" xmlns:w15="http://schemas.microsoft.com/office/word/2012/wordml" xmlns:w14="http://schemas.microsoft.com/office/word/2010/wordml" xmlns:w10="urn:schemas-microsoft-com:office:word" xmlns:w="http://schemas.openxmlformats.org/wordprocessingml/2006/main" xmlns:v="urn:schemas-microsoft-com:vml" xmlns:sl="http://schemas.openxmlformats.org/schemaLibrary/2006/main" xmlns:s="http://schemas.openxmlformats.org/officeDocument/2006/sharedTypes" xmlns:pic="http://schemas.openxmlformats.org/drawingml/2006/picture" xmlns:o="urn:schemas-microsoft-com:office:office" xmlns:mc="http://schemas.openxmlformats.org/markup-compatibility/2006" xmlns:m="http://schemas.openxmlformats.org/officeDocument/2006/math" xmlns:co-ooxml="http://ncloudtech.com/ooxml" xmlns:co="http://ncloudtech.com" xmlns:c="http://schemas.openxmlformats.org/drawingml/2006/chart" xmlns:asvg="http://schemas.microsoft.com/office/drawing/2016/SVG/main" xmlns:a15="http://schemas.microsoft.com/office/drawing/2012/main" xmlns="" r:embed="rId3"/>
              </a:ext>
            </a:extLst>
          </a:blip>
          <a:stretch/>
        </p:blipFill>
        <p:spPr>
          <a:xfrm>
            <a:off x="135830" y="2864094"/>
            <a:ext cx="548459" cy="548458"/>
          </a:xfrm>
          <a:prstGeom prst="rect">
            <a:avLst/>
          </a:prstGeom>
        </p:spPr>
      </p:pic>
      <p:pic>
        <p:nvPicPr>
          <p:cNvPr id="90" name="Picture 90"/>
          <p:cNvPicPr/>
          <p:nvPr/>
        </p:nvPicPr>
        <p:blipFill>
          <a:blip>
            <a:extLst>
              <a:ext uri="{96DAC541-7B7A-43D3-8B79-37D633B846F1}">
                <asvg:svgBlip xmlns:xm="http://schemas.microsoft.com/office/excel/2006/main" xmlns:xdr="http://schemas.openxmlformats.org/drawingml/2006/spreadsheetDrawing" xmlns:x14="http://schemas.microsoft.com/office/spreadsheetml/2009/9/main" xmlns:x12ac="http://schemas.microsoft.com/office/spreadsheetml/2011/1/ac" xmlns:x="urn:schemas-microsoft-com:office:excel" xmlns:wps="http://schemas.microsoft.com/office/word/2010/wordprocessingShape" xmlns:wpg="http://schemas.microsoft.com/office/word/2010/wordprocessingGroup" xmlns:wp="http://schemas.openxmlformats.org/drawingml/2006/wordprocessingDrawing" xmlns:w15="http://schemas.microsoft.com/office/word/2012/wordml" xmlns:w14="http://schemas.microsoft.com/office/word/2010/wordml" xmlns:w10="urn:schemas-microsoft-com:office:word" xmlns:w="http://schemas.openxmlformats.org/wordprocessingml/2006/main" xmlns:v="urn:schemas-microsoft-com:vml" xmlns:sl="http://schemas.openxmlformats.org/schemaLibrary/2006/main" xmlns:s="http://schemas.openxmlformats.org/officeDocument/2006/sharedTypes" xmlns:pic="http://schemas.openxmlformats.org/drawingml/2006/picture" xmlns:o="urn:schemas-microsoft-com:office:office" xmlns:mc="http://schemas.openxmlformats.org/markup-compatibility/2006" xmlns:m="http://schemas.openxmlformats.org/officeDocument/2006/math" xmlns:co-ooxml="http://ncloudtech.com/ooxml" xmlns:co="http://ncloudtech.com" xmlns:c="http://schemas.openxmlformats.org/drawingml/2006/chart" xmlns:asvg="http://schemas.microsoft.com/office/drawing/2016/SVG/main" xmlns:a15="http://schemas.microsoft.com/office/drawing/2012/main" xmlns="" r:embed="rId4"/>
              </a:ext>
            </a:extLst>
          </a:blip>
          <a:stretch/>
        </p:blipFill>
        <p:spPr>
          <a:xfrm>
            <a:off x="59172" y="5010909"/>
            <a:ext cx="576961" cy="576960"/>
          </a:xfrm>
          <a:prstGeom prst="rect">
            <a:avLst/>
          </a:prstGeom>
        </p:spPr>
      </p:pic>
      <p:pic>
        <p:nvPicPr>
          <p:cNvPr id="92" name="Picture 92"/>
          <p:cNvPicPr/>
          <p:nvPr/>
        </p:nvPicPr>
        <p:blipFill>
          <a:blip>
            <a:extLst>
              <a:ext uri="{96DAC541-7B7A-43D3-8B79-37D633B846F1}">
                <asvg:svgBlip xmlns:xm="http://schemas.microsoft.com/office/excel/2006/main" xmlns:xdr="http://schemas.openxmlformats.org/drawingml/2006/spreadsheetDrawing" xmlns:x14="http://schemas.microsoft.com/office/spreadsheetml/2009/9/main" xmlns:x12ac="http://schemas.microsoft.com/office/spreadsheetml/2011/1/ac" xmlns:x="urn:schemas-microsoft-com:office:excel" xmlns:wps="http://schemas.microsoft.com/office/word/2010/wordprocessingShape" xmlns:wpg="http://schemas.microsoft.com/office/word/2010/wordprocessingGroup" xmlns:wp="http://schemas.openxmlformats.org/drawingml/2006/wordprocessingDrawing" xmlns:w15="http://schemas.microsoft.com/office/word/2012/wordml" xmlns:w14="http://schemas.microsoft.com/office/word/2010/wordml" xmlns:w10="urn:schemas-microsoft-com:office:word" xmlns:w="http://schemas.openxmlformats.org/wordprocessingml/2006/main" xmlns:v="urn:schemas-microsoft-com:vml" xmlns:sl="http://schemas.openxmlformats.org/schemaLibrary/2006/main" xmlns:s="http://schemas.openxmlformats.org/officeDocument/2006/sharedTypes" xmlns:pic="http://schemas.openxmlformats.org/drawingml/2006/picture" xmlns:o="urn:schemas-microsoft-com:office:office" xmlns:mc="http://schemas.openxmlformats.org/markup-compatibility/2006" xmlns:m="http://schemas.openxmlformats.org/officeDocument/2006/math" xmlns:co-ooxml="http://ncloudtech.com/ooxml" xmlns:co="http://ncloudtech.com" xmlns:c="http://schemas.openxmlformats.org/drawingml/2006/chart" xmlns:asvg="http://schemas.microsoft.com/office/drawing/2016/SVG/main" xmlns:a15="http://schemas.microsoft.com/office/drawing/2012/main" xmlns="" r:embed="rId5"/>
              </a:ext>
            </a:extLst>
          </a:blip>
          <a:stretch/>
        </p:blipFill>
        <p:spPr>
          <a:xfrm>
            <a:off x="5749687" y="1427073"/>
            <a:ext cx="566053" cy="566054"/>
          </a:xfrm>
          <a:prstGeom prst="rect">
            <a:avLst/>
          </a:prstGeom>
        </p:spPr>
      </p:pic>
      <p:graphicFrame>
        <p:nvGraphicFramePr>
          <p:cNvPr id="93" name="Table 93"/>
          <p:cNvGraphicFramePr/>
          <p:nvPr>
            <p:extLst>
              <p:ext uri="{D42A27DB-BD31-4B8C-83A1-F6EECF244321}">
                <p14:modId xmlns:p14="http://schemas.microsoft.com/office/powerpoint/2010/main" val="1234670433"/>
              </p:ext>
            </p:extLst>
          </p:nvPr>
        </p:nvGraphicFramePr>
        <p:xfrm>
          <a:off x="708523" y="2844815"/>
          <a:ext cx="5133477" cy="117367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075415"/>
                <a:gridCol w="704533"/>
                <a:gridCol w="676904"/>
                <a:gridCol w="676625"/>
              </a:tblGrid>
              <a:tr h="0">
                <a:tc>
                  <a:txBody>
                    <a:bodyPr/>
                    <a:lstStyle>
                      <a:defPPr/>
                      <a:lvl1pPr lvl="0"/>
                    </a:lstStyle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sz="1400" i="1" dirty="0" err="1">
                          <a:latin typeface="Times New Roman"/>
                          <a:ea typeface="Times New Roman"/>
                          <a:cs typeface="Times New Roman"/>
                        </a:rPr>
                        <a:t>Педагоги</a:t>
                      </a:r>
                      <a:endParaRPr sz="1400" i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3500" marR="63500" marT="63500" marB="6350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>
                      <a:defPPr/>
                      <a:lvl1pPr lvl="0"/>
                    </a:lstStyle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sz="1100">
                          <a:latin typeface="Arial"/>
                          <a:ea typeface="Arial"/>
                          <a:cs typeface="Arial"/>
                        </a:rPr>
                        <a:t>2022</a:t>
                      </a:r>
                    </a:p>
                  </a:txBody>
                  <a:tcPr marL="63500" marR="63500" marT="63500" marB="6350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>
                      <a:defPPr/>
                      <a:lvl1pPr lvl="0"/>
                    </a:lstStyle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sz="1100">
                          <a:latin typeface="Arial"/>
                          <a:ea typeface="Arial"/>
                          <a:cs typeface="Arial"/>
                        </a:rPr>
                        <a:t>2023</a:t>
                      </a:r>
                    </a:p>
                  </a:txBody>
                  <a:tcPr marL="63500" marR="63500" marT="63500" marB="6350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>
                      <a:defPPr/>
                      <a:lvl1pPr lvl="0"/>
                    </a:lstStyle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sz="1100">
                          <a:latin typeface="Arial"/>
                          <a:ea typeface="Arial"/>
                          <a:cs typeface="Arial"/>
                        </a:rPr>
                        <a:t>2024</a:t>
                      </a:r>
                    </a:p>
                  </a:txBody>
                  <a:tcPr marL="63500" marR="63500" marT="63500" marB="6350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281946">
                <a:tc>
                  <a:txBody>
                    <a:bodyPr/>
                    <a:lstStyle>
                      <a:defPPr/>
                      <a:lvl1pPr lvl="0"/>
                    </a:lstStyle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sz="1100">
                          <a:latin typeface="Times New Roman"/>
                          <a:ea typeface="Times New Roman"/>
                          <a:cs typeface="Times New Roman"/>
                        </a:rPr>
                        <a:t>Количество учителей ФК в школах, всего</a:t>
                      </a:r>
                    </a:p>
                  </a:txBody>
                  <a:tcPr marL="63500" marR="63500" marT="63500" marB="6350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>
                      <a:defPPr/>
                      <a:lvl1pPr lvl="0"/>
                    </a:lstStyle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sz="1200" dirty="0"/>
                        <a:t> </a:t>
                      </a:r>
                      <a:r>
                        <a:rPr lang="ru-RU" sz="1200" dirty="0" smtClean="0"/>
                        <a:t>2</a:t>
                      </a:r>
                      <a:endParaRPr sz="1100" dirty="0">
                        <a:latin typeface="Arial"/>
                        <a:ea typeface="Arial"/>
                        <a:cs typeface="Arial"/>
                      </a:endParaRPr>
                    </a:p>
                  </a:txBody>
                  <a:tcPr marL="63500" marR="63500" marT="63500" marB="6350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>
                      <a:defPPr/>
                      <a:lvl1pPr lvl="0"/>
                    </a:lstStyle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latin typeface="Arial"/>
                          <a:ea typeface="Arial"/>
                          <a:cs typeface="Arial"/>
                        </a:rPr>
                        <a:t>2</a:t>
                      </a:r>
                      <a:endParaRPr sz="1100" dirty="0">
                        <a:latin typeface="Arial"/>
                        <a:ea typeface="Arial"/>
                        <a:cs typeface="Arial"/>
                      </a:endParaRPr>
                    </a:p>
                  </a:txBody>
                  <a:tcPr marL="63500" marR="63500" marT="63500" marB="6350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>
                      <a:defPPr/>
                      <a:lvl1pPr lvl="0"/>
                    </a:lstStyle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latin typeface="Arial"/>
                          <a:ea typeface="Arial"/>
                          <a:cs typeface="Arial"/>
                        </a:rPr>
                        <a:t>2</a:t>
                      </a:r>
                      <a:endParaRPr sz="1100" dirty="0">
                        <a:latin typeface="Arial"/>
                        <a:ea typeface="Arial"/>
                        <a:cs typeface="Arial"/>
                      </a:endParaRPr>
                    </a:p>
                  </a:txBody>
                  <a:tcPr marL="63500" marR="63500" marT="63500" marB="6350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281946">
                <a:tc>
                  <a:txBody>
                    <a:bodyPr/>
                    <a:lstStyle>
                      <a:defPPr/>
                      <a:lvl1pPr lvl="0"/>
                    </a:lstStyle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sz="1100">
                          <a:latin typeface="Times New Roman"/>
                          <a:ea typeface="Times New Roman"/>
                          <a:cs typeface="Times New Roman"/>
                        </a:rPr>
                        <a:t>Количество педагогических работников в ШСК, всего</a:t>
                      </a:r>
                    </a:p>
                  </a:txBody>
                  <a:tcPr marL="63500" marR="63500" marT="63500" marB="6350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>
                      <a:defPPr/>
                      <a:lvl1pPr lvl="0"/>
                    </a:lstStyle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sz="1200" dirty="0"/>
                        <a:t> </a:t>
                      </a:r>
                      <a:r>
                        <a:rPr lang="ru-RU" sz="1200" dirty="0" smtClean="0"/>
                        <a:t>2</a:t>
                      </a:r>
                      <a:endParaRPr sz="1100" dirty="0">
                        <a:latin typeface="Arial"/>
                        <a:ea typeface="Arial"/>
                        <a:cs typeface="Arial"/>
                      </a:endParaRPr>
                    </a:p>
                  </a:txBody>
                  <a:tcPr marL="63500" marR="63500" marT="63500" marB="6350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>
                      <a:defPPr/>
                      <a:lvl1pPr lvl="0"/>
                    </a:lstStyle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latin typeface="Arial"/>
                          <a:ea typeface="Arial"/>
                          <a:cs typeface="Arial"/>
                        </a:rPr>
                        <a:t>2</a:t>
                      </a:r>
                      <a:endParaRPr sz="1100" dirty="0">
                        <a:latin typeface="Arial"/>
                        <a:ea typeface="Arial"/>
                        <a:cs typeface="Arial"/>
                      </a:endParaRPr>
                    </a:p>
                  </a:txBody>
                  <a:tcPr marL="63500" marR="63500" marT="63500" marB="6350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>
                      <a:defPPr/>
                      <a:lvl1pPr lvl="0"/>
                    </a:lstStyle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latin typeface="Arial"/>
                          <a:ea typeface="Arial"/>
                          <a:cs typeface="Arial"/>
                        </a:rPr>
                        <a:t>2</a:t>
                      </a:r>
                      <a:endParaRPr sz="1100" dirty="0">
                        <a:latin typeface="Arial"/>
                        <a:ea typeface="Arial"/>
                        <a:cs typeface="Arial"/>
                      </a:endParaRPr>
                    </a:p>
                  </a:txBody>
                  <a:tcPr marL="63500" marR="63500" marT="63500" marB="6350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94" name="Table 94"/>
          <p:cNvGraphicFramePr/>
          <p:nvPr>
            <p:extLst>
              <p:ext uri="{D42A27DB-BD31-4B8C-83A1-F6EECF244321}">
                <p14:modId xmlns:p14="http://schemas.microsoft.com/office/powerpoint/2010/main" val="3928196220"/>
              </p:ext>
            </p:extLst>
          </p:nvPr>
        </p:nvGraphicFramePr>
        <p:xfrm>
          <a:off x="6755663" y="2881325"/>
          <a:ext cx="5377165" cy="385007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594837"/>
                <a:gridCol w="609600"/>
                <a:gridCol w="647700"/>
                <a:gridCol w="525028"/>
              </a:tblGrid>
              <a:tr h="286379">
                <a:tc>
                  <a:txBody>
                    <a:bodyPr/>
                    <a:lstStyle>
                      <a:defPPr/>
                      <a:lvl1pPr lvl="0"/>
                    </a:lstStyle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sz="1400" i="1" dirty="0" err="1">
                          <a:latin typeface="Times New Roman"/>
                          <a:ea typeface="Times New Roman"/>
                          <a:cs typeface="Times New Roman"/>
                        </a:rPr>
                        <a:t>Обучающиеся</a:t>
                      </a:r>
                      <a:endParaRPr sz="1400" i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3500" marR="63500" marT="63500" marB="6350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>
                      <a:defPPr/>
                      <a:lvl1pPr lvl="0"/>
                    </a:lstStyle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sz="1100">
                          <a:latin typeface="Arial"/>
                          <a:ea typeface="Arial"/>
                          <a:cs typeface="Arial"/>
                        </a:rPr>
                        <a:t>2022</a:t>
                      </a:r>
                    </a:p>
                  </a:txBody>
                  <a:tcPr marL="63500" marR="63500" marT="63500" marB="6350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>
                      <a:defPPr/>
                      <a:lvl1pPr lvl="0"/>
                    </a:lstStyle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sz="1100">
                          <a:latin typeface="Arial"/>
                          <a:ea typeface="Arial"/>
                          <a:cs typeface="Arial"/>
                        </a:rPr>
                        <a:t>2023</a:t>
                      </a:r>
                    </a:p>
                  </a:txBody>
                  <a:tcPr marL="63500" marR="63500" marT="63500" marB="6350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>
                      <a:defPPr/>
                      <a:lvl1pPr lvl="0"/>
                    </a:lstStyle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sz="1100">
                          <a:latin typeface="Arial"/>
                          <a:ea typeface="Arial"/>
                          <a:cs typeface="Arial"/>
                        </a:rPr>
                        <a:t>2024</a:t>
                      </a:r>
                    </a:p>
                  </a:txBody>
                  <a:tcPr marL="63500" marR="63500" marT="63500" marB="6350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235121">
                <a:tc>
                  <a:txBody>
                    <a:bodyPr/>
                    <a:lstStyle>
                      <a:defPPr/>
                      <a:lvl1pPr lvl="0"/>
                    </a:lstStyle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sz="1100"/>
                        <a:t>Количество обучающихся в общеобразовательных организациях, всего</a:t>
                      </a:r>
                      <a:endParaRPr sz="1100">
                        <a:latin typeface="Arial"/>
                        <a:ea typeface="Arial"/>
                        <a:cs typeface="Arial"/>
                      </a:endParaRPr>
                    </a:p>
                  </a:txBody>
                  <a:tcPr marL="63500" marR="63500" marT="63500" marB="6350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>
                      <a:defPPr/>
                      <a:lvl1pPr lvl="0"/>
                    </a:lstStyle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latin typeface="Arial"/>
                          <a:ea typeface="Arial"/>
                          <a:cs typeface="Arial"/>
                        </a:rPr>
                        <a:t>460</a:t>
                      </a:r>
                      <a:endParaRPr sz="1100" dirty="0">
                        <a:latin typeface="Arial"/>
                        <a:ea typeface="Arial"/>
                        <a:cs typeface="Arial"/>
                      </a:endParaRPr>
                    </a:p>
                  </a:txBody>
                  <a:tcPr marL="63500" marR="63500" marT="63500" marB="6350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>
                      <a:defPPr/>
                      <a:lvl1pPr lvl="0"/>
                    </a:lstStyle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latin typeface="Arial"/>
                          <a:ea typeface="Arial"/>
                          <a:cs typeface="Arial"/>
                        </a:rPr>
                        <a:t>484</a:t>
                      </a:r>
                      <a:endParaRPr sz="1100" dirty="0">
                        <a:latin typeface="Arial"/>
                        <a:ea typeface="Arial"/>
                        <a:cs typeface="Arial"/>
                      </a:endParaRPr>
                    </a:p>
                  </a:txBody>
                  <a:tcPr marL="63500" marR="63500" marT="63500" marB="6350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>
                      <a:defPPr/>
                      <a:lvl1pPr lvl="0"/>
                    </a:lstStyle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sz="1100" dirty="0"/>
                        <a:t> </a:t>
                      </a:r>
                      <a:r>
                        <a:rPr lang="ru-RU" sz="1100" dirty="0" smtClean="0"/>
                        <a:t>456</a:t>
                      </a:r>
                      <a:endParaRPr sz="1100" dirty="0">
                        <a:latin typeface="Arial"/>
                        <a:ea typeface="Arial"/>
                        <a:cs typeface="Arial"/>
                      </a:endParaRPr>
                    </a:p>
                  </a:txBody>
                  <a:tcPr marL="63500" marR="63500" marT="63500" marB="6350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261918">
                <a:tc>
                  <a:txBody>
                    <a:bodyPr/>
                    <a:lstStyle>
                      <a:defPPr/>
                      <a:lvl1pPr lvl="0">
                        <a:buNone/>
                      </a:lvl1pPr>
                      <a:lvl2pPr lvl="1">
                        <a:buNone/>
                      </a:lvl2pPr>
                      <a:lvl3pPr lvl="2">
                        <a:buNone/>
                      </a:lvl3pPr>
                      <a:lvl4pPr lvl="3">
                        <a:buNone/>
                      </a:lvl4pPr>
                      <a:lvl5pPr lvl="4">
                        <a:buNone/>
                      </a:lvl5pPr>
                      <a:lvl6pPr lvl="5">
                        <a:buNone/>
                      </a:lvl6pPr>
                      <a:lvl7pPr lvl="6">
                        <a:buNone/>
                      </a:lvl7pPr>
                      <a:lvl8pPr lvl="7">
                        <a:buNone/>
                      </a:lvl8pPr>
                      <a:lvl9pPr lvl="8">
                        <a:buNone/>
                      </a:lvl9pPr>
                    </a:lstStyle>
                    <a:p>
                      <a:pPr marL="0" marR="0" lvl="0" indent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sz="1000">
                          <a:latin typeface="Arial"/>
                          <a:ea typeface="Arial"/>
                          <a:cs typeface="Arial"/>
                        </a:rPr>
                        <a:t>В т.ч. лиц с ОВЗ</a:t>
                      </a:r>
                    </a:p>
                  </a:txBody>
                  <a:tcPr marL="63500" marR="63500" marT="63500" marB="6350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>
                      <a:defPPr/>
                      <a:lvl1pPr lvl="0"/>
                    </a:lstStyle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latin typeface="Arial"/>
                          <a:ea typeface="Arial"/>
                          <a:cs typeface="Arial"/>
                        </a:rPr>
                        <a:t>0</a:t>
                      </a:r>
                      <a:endParaRPr sz="1100" dirty="0">
                        <a:latin typeface="Arial"/>
                        <a:ea typeface="Arial"/>
                        <a:cs typeface="Arial"/>
                      </a:endParaRPr>
                    </a:p>
                  </a:txBody>
                  <a:tcPr marL="63500" marR="63500" marT="63500" marB="6350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>
                      <a:defPPr/>
                      <a:lvl1pPr lvl="0"/>
                    </a:lstStyle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latin typeface="Arial"/>
                          <a:ea typeface="Arial"/>
                          <a:cs typeface="Arial"/>
                        </a:rPr>
                        <a:t>0</a:t>
                      </a:r>
                      <a:endParaRPr sz="1100" dirty="0">
                        <a:latin typeface="Arial"/>
                        <a:ea typeface="Arial"/>
                        <a:cs typeface="Arial"/>
                      </a:endParaRPr>
                    </a:p>
                  </a:txBody>
                  <a:tcPr marL="63500" marR="63500" marT="63500" marB="6350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>
                      <a:defPPr/>
                      <a:lvl1pPr lvl="0"/>
                    </a:lstStyle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latin typeface="Arial"/>
                          <a:ea typeface="Arial"/>
                          <a:cs typeface="Arial"/>
                        </a:rPr>
                        <a:t>0</a:t>
                      </a:r>
                      <a:endParaRPr sz="1100" dirty="0">
                        <a:latin typeface="Arial"/>
                        <a:ea typeface="Arial"/>
                        <a:cs typeface="Arial"/>
                      </a:endParaRPr>
                    </a:p>
                  </a:txBody>
                  <a:tcPr marL="63500" marR="63500" marT="63500" marB="6350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0">
                <a:tc>
                  <a:txBody>
                    <a:bodyPr/>
                    <a:lstStyle>
                      <a:defPPr/>
                      <a:lvl1pPr lvl="0">
                        <a:buNone/>
                      </a:lvl1pPr>
                      <a:lvl2pPr lvl="1">
                        <a:buNone/>
                      </a:lvl2pPr>
                      <a:lvl3pPr lvl="2">
                        <a:buNone/>
                      </a:lvl3pPr>
                      <a:lvl4pPr lvl="3">
                        <a:buNone/>
                      </a:lvl4pPr>
                      <a:lvl5pPr lvl="4">
                        <a:buNone/>
                      </a:lvl5pPr>
                      <a:lvl6pPr lvl="5">
                        <a:buNone/>
                      </a:lvl6pPr>
                      <a:lvl7pPr lvl="6">
                        <a:buNone/>
                      </a:lvl7pPr>
                      <a:lvl8pPr lvl="7">
                        <a:buNone/>
                      </a:lvl8pPr>
                      <a:lvl9pPr lvl="8">
                        <a:buNone/>
                      </a:lvl9pPr>
                    </a:lstStyle>
                    <a:p>
                      <a:pPr marL="0" marR="0" lvl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sz="1100"/>
                        <a:t>Численность обучающихся, вовлеченных в занятия физической культурой и спортом в рамках  дополнительного образования, всего</a:t>
                      </a:r>
                      <a:endParaRPr sz="1100">
                        <a:latin typeface="Arial"/>
                        <a:ea typeface="Arial"/>
                        <a:cs typeface="Arial"/>
                      </a:endParaRPr>
                    </a:p>
                  </a:txBody>
                  <a:tcPr marL="63500" marR="63500" marT="63500" marB="6350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>
                      <a:defPPr/>
                      <a:lvl1pPr lvl="0"/>
                    </a:lstStyle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sz="1100" dirty="0">
                        <a:latin typeface="Arial"/>
                        <a:ea typeface="Arial"/>
                        <a:cs typeface="Arial"/>
                      </a:endParaRPr>
                    </a:p>
                  </a:txBody>
                  <a:tcPr marL="63500" marR="63500" marT="63500" marB="6350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>
                      <a:defPPr/>
                      <a:lvl1pPr lvl="0"/>
                    </a:lstStyle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sz="1100">
                        <a:latin typeface="Arial"/>
                        <a:ea typeface="Arial"/>
                        <a:cs typeface="Arial"/>
                      </a:endParaRPr>
                    </a:p>
                  </a:txBody>
                  <a:tcPr marL="63500" marR="63500" marT="63500" marB="6350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>
                      <a:defPPr/>
                      <a:lvl1pPr lvl="0"/>
                    </a:lstStyle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sz="1100" dirty="0"/>
                        <a:t> </a:t>
                      </a:r>
                      <a:endParaRPr sz="1100" dirty="0">
                        <a:latin typeface="Arial"/>
                        <a:ea typeface="Arial"/>
                        <a:cs typeface="Arial"/>
                      </a:endParaRPr>
                    </a:p>
                  </a:txBody>
                  <a:tcPr marL="63500" marR="63500" marT="63500" marB="6350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226738">
                <a:tc>
                  <a:txBody>
                    <a:bodyPr/>
                    <a:lstStyle>
                      <a:defPPr/>
                      <a:lvl1pPr lvl="0"/>
                    </a:lstStyle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sz="1000">
                          <a:latin typeface="Arial"/>
                          <a:ea typeface="Arial"/>
                          <a:cs typeface="Arial"/>
                        </a:rPr>
                        <a:t>В т.ч. лиц с ОВЗ</a:t>
                      </a:r>
                    </a:p>
                  </a:txBody>
                  <a:tcPr marL="63500" marR="63500" marT="63500" marB="6350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>
                      <a:defPPr/>
                      <a:lvl1pPr lvl="0"/>
                    </a:lstStyle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latin typeface="Arial"/>
                          <a:ea typeface="Arial"/>
                          <a:cs typeface="Arial"/>
                        </a:rPr>
                        <a:t>0</a:t>
                      </a:r>
                      <a:endParaRPr sz="1100" dirty="0">
                        <a:latin typeface="Arial"/>
                        <a:ea typeface="Arial"/>
                        <a:cs typeface="Arial"/>
                      </a:endParaRPr>
                    </a:p>
                  </a:txBody>
                  <a:tcPr marL="63500" marR="63500" marT="63500" marB="6350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>
                      <a:defPPr/>
                      <a:lvl1pPr lvl="0"/>
                    </a:lstStyle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latin typeface="Arial"/>
                          <a:ea typeface="Arial"/>
                          <a:cs typeface="Arial"/>
                        </a:rPr>
                        <a:t>0</a:t>
                      </a:r>
                      <a:endParaRPr sz="1100" dirty="0">
                        <a:latin typeface="Arial"/>
                        <a:ea typeface="Arial"/>
                        <a:cs typeface="Arial"/>
                      </a:endParaRPr>
                    </a:p>
                  </a:txBody>
                  <a:tcPr marL="63500" marR="63500" marT="63500" marB="6350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>
                      <a:defPPr/>
                      <a:lvl1pPr lvl="0"/>
                    </a:lstStyle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/>
                        <a:t>0</a:t>
                      </a:r>
                      <a:r>
                        <a:rPr sz="1100" dirty="0"/>
                        <a:t> </a:t>
                      </a:r>
                      <a:endParaRPr sz="1100" dirty="0">
                        <a:latin typeface="Arial"/>
                        <a:ea typeface="Arial"/>
                        <a:cs typeface="Arial"/>
                      </a:endParaRPr>
                    </a:p>
                  </a:txBody>
                  <a:tcPr marL="63500" marR="63500" marT="63500" marB="6350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286379">
                <a:tc>
                  <a:txBody>
                    <a:bodyPr/>
                    <a:lstStyle>
                      <a:defPPr/>
                      <a:lvl1pPr lvl="0">
                        <a:buNone/>
                      </a:lvl1pPr>
                      <a:lvl2pPr lvl="1">
                        <a:buNone/>
                      </a:lvl2pPr>
                      <a:lvl3pPr lvl="2">
                        <a:buNone/>
                      </a:lvl3pPr>
                      <a:lvl4pPr lvl="3">
                        <a:buNone/>
                      </a:lvl4pPr>
                      <a:lvl5pPr lvl="4">
                        <a:buNone/>
                      </a:lvl5pPr>
                      <a:lvl6pPr lvl="5">
                        <a:buNone/>
                      </a:lvl6pPr>
                      <a:lvl7pPr lvl="6">
                        <a:buNone/>
                      </a:lvl7pPr>
                      <a:lvl8pPr lvl="7">
                        <a:buNone/>
                      </a:lvl8pPr>
                      <a:lvl9pPr lvl="8">
                        <a:buNone/>
                      </a:lvl9pPr>
                    </a:lstStyle>
                    <a:p>
                      <a:pPr marL="0" marR="0" lvl="0" indent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sz="1100"/>
                        <a:t>Количество спортивно-массовых мероприятий для школьников, проведенных на муниципальном уровне</a:t>
                      </a:r>
                      <a:endParaRPr sz="1100">
                        <a:latin typeface="Arial"/>
                        <a:ea typeface="Arial"/>
                        <a:cs typeface="Arial"/>
                      </a:endParaRPr>
                    </a:p>
                  </a:txBody>
                  <a:tcPr marL="63500" marR="63500" marT="63500" marB="6350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>
                      <a:defPPr/>
                      <a:lvl1pPr lvl="0"/>
                    </a:lstStyle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latin typeface="Arial"/>
                          <a:ea typeface="Arial"/>
                          <a:cs typeface="Arial"/>
                        </a:rPr>
                        <a:t>15</a:t>
                      </a:r>
                      <a:endParaRPr sz="1100" dirty="0">
                        <a:latin typeface="Arial"/>
                        <a:ea typeface="Arial"/>
                        <a:cs typeface="Arial"/>
                      </a:endParaRPr>
                    </a:p>
                  </a:txBody>
                  <a:tcPr marL="63500" marR="63500" marT="63500" marB="6350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>
                      <a:defPPr/>
                      <a:lvl1pPr lvl="0"/>
                    </a:lstStyle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latin typeface="Arial"/>
                          <a:ea typeface="Arial"/>
                          <a:cs typeface="Arial"/>
                        </a:rPr>
                        <a:t>16</a:t>
                      </a:r>
                      <a:endParaRPr sz="1100" dirty="0">
                        <a:latin typeface="Arial"/>
                        <a:ea typeface="Arial"/>
                        <a:cs typeface="Arial"/>
                      </a:endParaRPr>
                    </a:p>
                  </a:txBody>
                  <a:tcPr marL="63500" marR="63500" marT="63500" marB="6350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>
                      <a:defPPr/>
                      <a:lvl1pPr lvl="0"/>
                    </a:lstStyle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latin typeface="Arial"/>
                          <a:ea typeface="Arial"/>
                          <a:cs typeface="Arial"/>
                        </a:rPr>
                        <a:t>18</a:t>
                      </a:r>
                      <a:endParaRPr sz="1100" dirty="0">
                        <a:latin typeface="Arial"/>
                        <a:ea typeface="Arial"/>
                        <a:cs typeface="Arial"/>
                      </a:endParaRPr>
                    </a:p>
                  </a:txBody>
                  <a:tcPr marL="63500" marR="63500" marT="63500" marB="6350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472393">
                <a:tc>
                  <a:txBody>
                    <a:bodyPr/>
                    <a:lstStyle>
                      <a:defPPr/>
                      <a:lvl1pPr lvl="0"/>
                    </a:lstStyle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sz="1100"/>
                        <a:t>Доля школьников, принявших участие в спортивно-массовых мероприятиях, проведенных на муниципальном уровне, от общего количества обучающихся в школе (один ребенок считается один раз)</a:t>
                      </a:r>
                      <a:endParaRPr sz="1100">
                        <a:latin typeface="Arial"/>
                        <a:ea typeface="Arial"/>
                        <a:cs typeface="Arial"/>
                      </a:endParaRPr>
                    </a:p>
                  </a:txBody>
                  <a:tcPr marL="63500" marR="63500" marT="63500" marB="6350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>
                      <a:defPPr/>
                      <a:lvl1pPr lvl="0"/>
                    </a:lstStyle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latin typeface="Arial"/>
                          <a:ea typeface="Arial"/>
                          <a:cs typeface="Arial"/>
                        </a:rPr>
                        <a:t>460</a:t>
                      </a:r>
                      <a:endParaRPr sz="1100" dirty="0">
                        <a:latin typeface="Arial"/>
                        <a:ea typeface="Arial"/>
                        <a:cs typeface="Arial"/>
                      </a:endParaRPr>
                    </a:p>
                  </a:txBody>
                  <a:tcPr marL="63500" marR="63500" marT="63500" marB="6350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>
                      <a:defPPr/>
                      <a:lvl1pPr lvl="0"/>
                    </a:lstStyle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latin typeface="Arial"/>
                          <a:ea typeface="Arial"/>
                          <a:cs typeface="Arial"/>
                        </a:rPr>
                        <a:t>484</a:t>
                      </a:r>
                      <a:endParaRPr sz="1100" dirty="0">
                        <a:latin typeface="Arial"/>
                        <a:ea typeface="Arial"/>
                        <a:cs typeface="Arial"/>
                      </a:endParaRPr>
                    </a:p>
                  </a:txBody>
                  <a:tcPr marL="63500" marR="63500" marT="63500" marB="6350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>
                      <a:defPPr/>
                      <a:lvl1pPr lvl="0"/>
                    </a:lstStyle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sz="1100" dirty="0"/>
                        <a:t> </a:t>
                      </a:r>
                      <a:r>
                        <a:rPr lang="ru-RU" sz="1100" dirty="0" smtClean="0"/>
                        <a:t>466</a:t>
                      </a:r>
                      <a:endParaRPr sz="1100" dirty="0">
                        <a:latin typeface="Arial"/>
                        <a:ea typeface="Arial"/>
                        <a:cs typeface="Arial"/>
                      </a:endParaRPr>
                    </a:p>
                  </a:txBody>
                  <a:tcPr marL="63500" marR="63500" marT="63500" marB="6350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286379">
                <a:tc>
                  <a:txBody>
                    <a:bodyPr/>
                    <a:lstStyle>
                      <a:defPPr/>
                      <a:lvl1pPr lvl="0"/>
                    </a:lstStyle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sz="1100"/>
                        <a:t>в т.ч. лиц с ОВЗ</a:t>
                      </a:r>
                      <a:endParaRPr sz="1100">
                        <a:latin typeface="Arial"/>
                        <a:ea typeface="Arial"/>
                        <a:cs typeface="Arial"/>
                      </a:endParaRPr>
                    </a:p>
                  </a:txBody>
                  <a:tcPr marL="63500" marR="63500" marT="63500" marB="6350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>
                      <a:defPPr/>
                      <a:lvl1pPr lvl="0"/>
                    </a:lstStyle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latin typeface="Arial"/>
                          <a:ea typeface="Arial"/>
                          <a:cs typeface="Arial"/>
                        </a:rPr>
                        <a:t>0</a:t>
                      </a:r>
                      <a:endParaRPr sz="1100" dirty="0">
                        <a:latin typeface="Arial"/>
                        <a:ea typeface="Arial"/>
                        <a:cs typeface="Arial"/>
                      </a:endParaRPr>
                    </a:p>
                  </a:txBody>
                  <a:tcPr marL="63500" marR="63500" marT="63500" marB="6350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>
                      <a:defPPr/>
                      <a:lvl1pPr lvl="0"/>
                    </a:lstStyle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latin typeface="Arial"/>
                          <a:ea typeface="Arial"/>
                          <a:cs typeface="Arial"/>
                        </a:rPr>
                        <a:t>0</a:t>
                      </a:r>
                      <a:endParaRPr sz="1100" dirty="0">
                        <a:latin typeface="Arial"/>
                        <a:ea typeface="Arial"/>
                        <a:cs typeface="Arial"/>
                      </a:endParaRPr>
                    </a:p>
                  </a:txBody>
                  <a:tcPr marL="63500" marR="63500" marT="63500" marB="6350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>
                      <a:defPPr/>
                      <a:lvl1pPr lvl="0"/>
                    </a:lstStyle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/>
                        <a:t>0</a:t>
                      </a:r>
                      <a:r>
                        <a:rPr sz="1100" dirty="0"/>
                        <a:t> </a:t>
                      </a:r>
                      <a:endParaRPr sz="1100" dirty="0">
                        <a:latin typeface="Arial"/>
                        <a:ea typeface="Arial"/>
                        <a:cs typeface="Arial"/>
                      </a:endParaRPr>
                    </a:p>
                  </a:txBody>
                  <a:tcPr marL="63500" marR="63500" marT="63500" marB="6350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95" name="Table 95"/>
          <p:cNvGraphicFramePr/>
          <p:nvPr>
            <p:extLst>
              <p:ext uri="{D42A27DB-BD31-4B8C-83A1-F6EECF244321}">
                <p14:modId xmlns:p14="http://schemas.microsoft.com/office/powerpoint/2010/main" val="3185095286"/>
              </p:ext>
            </p:extLst>
          </p:nvPr>
        </p:nvGraphicFramePr>
        <p:xfrm>
          <a:off x="606957" y="4141011"/>
          <a:ext cx="5339335" cy="261937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533242"/>
                <a:gridCol w="609600"/>
                <a:gridCol w="640444"/>
                <a:gridCol w="556049"/>
              </a:tblGrid>
              <a:tr h="273616">
                <a:tc>
                  <a:txBody>
                    <a:bodyPr/>
                    <a:lstStyle>
                      <a:defPPr/>
                      <a:lvl1pPr lvl="0">
                        <a:buNone/>
                      </a:lvl1pPr>
                      <a:lvl2pPr lvl="1">
                        <a:buNone/>
                      </a:lvl2pPr>
                      <a:lvl3pPr lvl="2">
                        <a:buNone/>
                      </a:lvl3pPr>
                      <a:lvl4pPr lvl="3">
                        <a:buNone/>
                      </a:lvl4pPr>
                      <a:lvl5pPr lvl="4">
                        <a:buNone/>
                      </a:lvl5pPr>
                      <a:lvl6pPr lvl="5">
                        <a:buNone/>
                      </a:lvl6pPr>
                      <a:lvl7pPr lvl="6">
                        <a:buNone/>
                      </a:lvl7pPr>
                      <a:lvl8pPr lvl="7">
                        <a:buNone/>
                      </a:lvl8pPr>
                      <a:lvl9pPr lvl="8">
                        <a:buNone/>
                      </a:lvl9pPr>
                    </a:lstStyle>
                    <a:p>
                      <a:pPr marL="0" marR="0" lvl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sz="1400" i="1" dirty="0" err="1">
                          <a:latin typeface="Times New Roman"/>
                          <a:ea typeface="Times New Roman"/>
                          <a:cs typeface="Times New Roman"/>
                        </a:rPr>
                        <a:t>Спортивная</a:t>
                      </a:r>
                      <a:r>
                        <a:rPr sz="1400" i="1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sz="1400" i="1" dirty="0" err="1">
                          <a:latin typeface="Times New Roman"/>
                          <a:ea typeface="Times New Roman"/>
                          <a:cs typeface="Times New Roman"/>
                        </a:rPr>
                        <a:t>инфраструктура</a:t>
                      </a:r>
                      <a:r>
                        <a:rPr sz="1400" dirty="0"/>
                        <a:t> </a:t>
                      </a:r>
                    </a:p>
                  </a:txBody>
                  <a:tcPr marL="63500" marR="63500" marT="63500" marB="63500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>
                      <a:defPPr/>
                      <a:lvl1pPr lvl="0"/>
                    </a:lstStyle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sz="1000">
                          <a:latin typeface="Arial"/>
                          <a:ea typeface="Arial"/>
                          <a:cs typeface="Arial"/>
                        </a:rPr>
                        <a:t>2022</a:t>
                      </a:r>
                    </a:p>
                  </a:txBody>
                  <a:tcPr marL="63500" marR="63500" marT="63500" marB="63500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>
                      <a:defPPr/>
                      <a:lvl1pPr lvl="0"/>
                    </a:lstStyle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sz="1000">
                          <a:latin typeface="Arial"/>
                          <a:ea typeface="Arial"/>
                          <a:cs typeface="Arial"/>
                        </a:rPr>
                        <a:t>2023</a:t>
                      </a:r>
                    </a:p>
                  </a:txBody>
                  <a:tcPr marL="63500" marR="63500" marT="63500" marB="63500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>
                      <a:defPPr/>
                      <a:lvl1pPr lvl="0"/>
                    </a:lstStyle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sz="1000">
                          <a:latin typeface="Arial"/>
                          <a:ea typeface="Arial"/>
                          <a:cs typeface="Arial"/>
                        </a:rPr>
                        <a:t>2024</a:t>
                      </a:r>
                    </a:p>
                  </a:txBody>
                  <a:tcPr marL="63500" marR="63500" marT="63500" marB="63500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  <a:tr h="682168">
                <a:tc>
                  <a:txBody>
                    <a:bodyPr/>
                    <a:lstStyle>
                      <a:defPPr/>
                      <a:lvl1pPr lvl="0"/>
                    </a:lstStyle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sz="1100">
                          <a:latin typeface="Times New Roman"/>
                          <a:ea typeface="Times New Roman"/>
                          <a:cs typeface="Times New Roman"/>
                        </a:rPr>
                        <a:t>Количество объектов спортивной инфраструктуры, находящихся в оперативном управлении школ (спортивные залы, открытые площадки, лыжные трассы, стадионы, бассейны и т.д.)</a:t>
                      </a:r>
                    </a:p>
                  </a:txBody>
                  <a:tcPr marL="63500" marR="63500" marT="63500" marB="63500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>
                      <a:defPPr/>
                      <a:lvl1pPr lvl="0"/>
                    </a:lstStyle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latin typeface="Arial"/>
                          <a:ea typeface="Arial"/>
                          <a:cs typeface="Arial"/>
                        </a:rPr>
                        <a:t>2</a:t>
                      </a:r>
                      <a:endParaRPr sz="1000" dirty="0">
                        <a:latin typeface="Arial"/>
                        <a:ea typeface="Arial"/>
                        <a:cs typeface="Arial"/>
                      </a:endParaRPr>
                    </a:p>
                  </a:txBody>
                  <a:tcPr marL="63500" marR="63500" marT="63500" marB="63500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>
                      <a:defPPr/>
                      <a:lvl1pPr lvl="0"/>
                    </a:lstStyle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latin typeface="Arial"/>
                          <a:ea typeface="Arial"/>
                          <a:cs typeface="Arial"/>
                        </a:rPr>
                        <a:t>2</a:t>
                      </a:r>
                      <a:endParaRPr sz="1000" dirty="0">
                        <a:latin typeface="Arial"/>
                        <a:ea typeface="Arial"/>
                        <a:cs typeface="Arial"/>
                      </a:endParaRPr>
                    </a:p>
                  </a:txBody>
                  <a:tcPr marL="63500" marR="63500" marT="63500" marB="63500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>
                      <a:defPPr/>
                      <a:lvl1pPr lvl="0"/>
                    </a:lstStyle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sz="1000" dirty="0"/>
                        <a:t> </a:t>
                      </a:r>
                      <a:r>
                        <a:rPr lang="ru-RU" sz="1000" dirty="0" smtClean="0"/>
                        <a:t>2</a:t>
                      </a:r>
                      <a:endParaRPr sz="1000" dirty="0">
                        <a:latin typeface="Arial"/>
                        <a:ea typeface="Arial"/>
                        <a:cs typeface="Arial"/>
                      </a:endParaRPr>
                    </a:p>
                  </a:txBody>
                  <a:tcPr marL="63500" marR="63500" marT="63500" marB="63500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  <a:tr h="535784">
                <a:tc>
                  <a:txBody>
                    <a:bodyPr/>
                    <a:lstStyle>
                      <a:defPPr/>
                      <a:lvl1pPr lvl="0"/>
                    </a:lstStyle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sz="1100">
                          <a:latin typeface="Times New Roman"/>
                          <a:ea typeface="Times New Roman"/>
                          <a:cs typeface="Times New Roman"/>
                        </a:rPr>
                        <a:t>Количество арендуемых/используемых для организации образовательного процесса школ, объектов спортивной инфраструктуры других организаций</a:t>
                      </a:r>
                    </a:p>
                  </a:txBody>
                  <a:tcPr marL="63500" marR="63500" marT="63500" marB="63500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>
                      <a:defPPr/>
                      <a:lvl1pPr lvl="0"/>
                    </a:lstStyle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latin typeface="Arial"/>
                          <a:ea typeface="Arial"/>
                          <a:cs typeface="Arial"/>
                        </a:rPr>
                        <a:t>0</a:t>
                      </a:r>
                      <a:endParaRPr sz="1000" dirty="0">
                        <a:latin typeface="Arial"/>
                        <a:ea typeface="Arial"/>
                        <a:cs typeface="Arial"/>
                      </a:endParaRPr>
                    </a:p>
                  </a:txBody>
                  <a:tcPr marL="63500" marR="63500" marT="63500" marB="63500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>
                      <a:defPPr/>
                      <a:lvl1pPr lvl="0"/>
                    </a:lstStyle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latin typeface="Arial"/>
                          <a:ea typeface="Arial"/>
                          <a:cs typeface="Arial"/>
                        </a:rPr>
                        <a:t>0</a:t>
                      </a:r>
                      <a:endParaRPr sz="1000" dirty="0">
                        <a:latin typeface="Arial"/>
                        <a:ea typeface="Arial"/>
                        <a:cs typeface="Arial"/>
                      </a:endParaRPr>
                    </a:p>
                  </a:txBody>
                  <a:tcPr marL="63500" marR="63500" marT="63500" marB="63500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>
                      <a:defPPr/>
                      <a:lvl1pPr lvl="0"/>
                    </a:lstStyle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sz="1000" dirty="0"/>
                        <a:t> </a:t>
                      </a:r>
                      <a:r>
                        <a:rPr lang="ru-RU" sz="1000" dirty="0" smtClean="0"/>
                        <a:t>0</a:t>
                      </a:r>
                      <a:endParaRPr sz="1000" dirty="0">
                        <a:latin typeface="Arial"/>
                        <a:ea typeface="Arial"/>
                        <a:cs typeface="Arial"/>
                      </a:endParaRPr>
                    </a:p>
                  </a:txBody>
                  <a:tcPr marL="63500" marR="63500" marT="63500" marB="63500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  <a:tr h="535784">
                <a:tc>
                  <a:txBody>
                    <a:bodyPr/>
                    <a:lstStyle>
                      <a:defPPr/>
                      <a:lvl1pPr lvl="0">
                        <a:buNone/>
                      </a:lvl1pPr>
                      <a:lvl2pPr lvl="1">
                        <a:buNone/>
                      </a:lvl2pPr>
                      <a:lvl3pPr lvl="2">
                        <a:buNone/>
                      </a:lvl3pPr>
                      <a:lvl4pPr lvl="3">
                        <a:buNone/>
                      </a:lvl4pPr>
                      <a:lvl5pPr lvl="4">
                        <a:buNone/>
                      </a:lvl5pPr>
                      <a:lvl6pPr lvl="5">
                        <a:buNone/>
                      </a:lvl6pPr>
                      <a:lvl7pPr lvl="6">
                        <a:buNone/>
                      </a:lvl7pPr>
                      <a:lvl8pPr lvl="7">
                        <a:buNone/>
                      </a:lvl8pPr>
                      <a:lvl9pPr lvl="8">
                        <a:buNone/>
                      </a:lvl9pPr>
                    </a:lstStyle>
                    <a:p>
                      <a:pPr marL="0" marR="0" lvl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sz="1100">
                          <a:latin typeface="Times New Roman"/>
                          <a:ea typeface="Times New Roman"/>
                          <a:cs typeface="Times New Roman"/>
                        </a:rPr>
                        <a:t>Количество школ, предоставляющих спортивную инфраструктуру другим организациям, организованным группам населения </a:t>
                      </a:r>
                    </a:p>
                  </a:txBody>
                  <a:tcPr marL="63500" marR="63500" marT="63500" marB="63500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>
                      <a:defPPr/>
                      <a:lvl1pPr lvl="0"/>
                    </a:lstStyle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latin typeface="Arial"/>
                          <a:ea typeface="Arial"/>
                          <a:cs typeface="Arial"/>
                        </a:rPr>
                        <a:t>0</a:t>
                      </a:r>
                      <a:endParaRPr sz="1000" dirty="0">
                        <a:latin typeface="Arial"/>
                        <a:ea typeface="Arial"/>
                        <a:cs typeface="Arial"/>
                      </a:endParaRPr>
                    </a:p>
                  </a:txBody>
                  <a:tcPr marL="63500" marR="63500" marT="63500" marB="63500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>
                      <a:defPPr/>
                      <a:lvl1pPr lvl="0"/>
                    </a:lstStyle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latin typeface="Arial"/>
                          <a:ea typeface="Arial"/>
                          <a:cs typeface="Arial"/>
                        </a:rPr>
                        <a:t>1</a:t>
                      </a:r>
                      <a:endParaRPr sz="1000" dirty="0">
                        <a:latin typeface="Arial"/>
                        <a:ea typeface="Arial"/>
                        <a:cs typeface="Arial"/>
                      </a:endParaRPr>
                    </a:p>
                  </a:txBody>
                  <a:tcPr marL="63500" marR="63500" marT="63500" marB="63500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>
                      <a:defPPr/>
                      <a:lvl1pPr lvl="0"/>
                    </a:lstStyle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sz="1000" dirty="0"/>
                        <a:t> </a:t>
                      </a:r>
                      <a:r>
                        <a:rPr lang="ru-RU" sz="1000" dirty="0" smtClean="0"/>
                        <a:t>1</a:t>
                      </a:r>
                      <a:endParaRPr sz="1000" dirty="0">
                        <a:latin typeface="Arial"/>
                        <a:ea typeface="Arial"/>
                        <a:cs typeface="Arial"/>
                      </a:endParaRPr>
                    </a:p>
                  </a:txBody>
                  <a:tcPr marL="63500" marR="63500" marT="63500" marB="63500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96" name="Table 96"/>
          <p:cNvGraphicFramePr/>
          <p:nvPr>
            <p:extLst>
              <p:ext uri="{D42A27DB-BD31-4B8C-83A1-F6EECF244321}">
                <p14:modId xmlns:p14="http://schemas.microsoft.com/office/powerpoint/2010/main" val="1674099018"/>
              </p:ext>
            </p:extLst>
          </p:nvPr>
        </p:nvGraphicFramePr>
        <p:xfrm>
          <a:off x="6315741" y="609477"/>
          <a:ext cx="5642245" cy="199599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544774"/>
                <a:gridCol w="699157"/>
                <a:gridCol w="699157"/>
                <a:gridCol w="699157"/>
              </a:tblGrid>
              <a:tr h="330323">
                <a:tc>
                  <a:txBody>
                    <a:bodyPr/>
                    <a:lstStyle>
                      <a:defPPr/>
                      <a:lvl1pPr lvl="0">
                        <a:buNone/>
                      </a:lvl1pPr>
                      <a:lvl2pPr lvl="1">
                        <a:buNone/>
                      </a:lvl2pPr>
                      <a:lvl3pPr lvl="2">
                        <a:buNone/>
                      </a:lvl3pPr>
                      <a:lvl4pPr lvl="3">
                        <a:buNone/>
                      </a:lvl4pPr>
                      <a:lvl5pPr lvl="4">
                        <a:buNone/>
                      </a:lvl5pPr>
                      <a:lvl6pPr lvl="5">
                        <a:buNone/>
                      </a:lvl6pPr>
                      <a:lvl7pPr lvl="6">
                        <a:buNone/>
                      </a:lvl7pPr>
                      <a:lvl8pPr lvl="7">
                        <a:buNone/>
                      </a:lvl8pPr>
                      <a:lvl9pPr lvl="8">
                        <a:buNone/>
                      </a:lvl9pPr>
                    </a:lstStyle>
                    <a:p>
                      <a:pPr marL="0" marR="0" lvl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sz="1400" i="1" dirty="0">
                          <a:latin typeface="Times New Roman"/>
                          <a:ea typeface="Times New Roman"/>
                          <a:cs typeface="Times New Roman"/>
                        </a:rPr>
                        <a:t>ВФСК ГТО</a:t>
                      </a:r>
                      <a:endParaRPr sz="1400" dirty="0"/>
                    </a:p>
                  </a:txBody>
                  <a:tcPr marL="63500" marR="63500" marT="63500" marB="6350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>
                      <a:defPPr/>
                      <a:lvl1pPr lvl="0"/>
                    </a:lstStyle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sz="1050">
                          <a:latin typeface="Arial"/>
                          <a:ea typeface="Arial"/>
                          <a:cs typeface="Arial"/>
                        </a:rPr>
                        <a:t>2022</a:t>
                      </a:r>
                    </a:p>
                  </a:txBody>
                  <a:tcPr marL="63500" marR="63500" marT="63500" marB="6350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>
                      <a:defPPr/>
                      <a:lvl1pPr lvl="0"/>
                    </a:lstStyle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sz="1050">
                          <a:latin typeface="Arial"/>
                          <a:ea typeface="Arial"/>
                          <a:cs typeface="Arial"/>
                        </a:rPr>
                        <a:t>2023</a:t>
                      </a:r>
                    </a:p>
                  </a:txBody>
                  <a:tcPr marL="63500" marR="63500" marT="63500" marB="6350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>
                      <a:defPPr/>
                      <a:lvl1pPr lvl="0"/>
                    </a:lstStyle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sz="1050">
                          <a:latin typeface="Arial"/>
                          <a:ea typeface="Arial"/>
                          <a:cs typeface="Arial"/>
                        </a:rPr>
                        <a:t>2024</a:t>
                      </a:r>
                    </a:p>
                  </a:txBody>
                  <a:tcPr marL="63500" marR="63500" marT="63500" marB="6350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444623">
                <a:tc>
                  <a:txBody>
                    <a:bodyPr/>
                    <a:lstStyle>
                      <a:defPPr/>
                      <a:lvl1pPr lvl="0"/>
                    </a:lstStyle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sz="1050"/>
                        <a:t>Количество обучающихся, зарегистрированных в автоматизированной информационной системе АИС ГТО  (I-VI ступени - 6-17 лет)</a:t>
                      </a:r>
                      <a:endParaRPr sz="1050">
                        <a:latin typeface="Arial"/>
                        <a:ea typeface="Arial"/>
                        <a:cs typeface="Arial"/>
                      </a:endParaRPr>
                    </a:p>
                  </a:txBody>
                  <a:tcPr marL="63500" marR="63500" marT="63500" marB="6350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>
                      <a:defPPr/>
                      <a:lvl1pPr lvl="0"/>
                    </a:lstStyle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 smtClean="0">
                          <a:latin typeface="Arial"/>
                          <a:ea typeface="Arial"/>
                          <a:cs typeface="Arial"/>
                        </a:rPr>
                        <a:t>90</a:t>
                      </a:r>
                      <a:endParaRPr sz="1050" dirty="0">
                        <a:latin typeface="Arial"/>
                        <a:ea typeface="Arial"/>
                        <a:cs typeface="Arial"/>
                      </a:endParaRPr>
                    </a:p>
                  </a:txBody>
                  <a:tcPr marL="63500" marR="63500" marT="63500" marB="6350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>
                      <a:defPPr/>
                      <a:lvl1pPr lvl="0"/>
                    </a:lstStyle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 smtClean="0">
                          <a:latin typeface="Arial"/>
                          <a:ea typeface="Arial"/>
                          <a:cs typeface="Arial"/>
                        </a:rPr>
                        <a:t>168</a:t>
                      </a:r>
                      <a:endParaRPr sz="1050" dirty="0">
                        <a:latin typeface="Arial"/>
                        <a:ea typeface="Arial"/>
                        <a:cs typeface="Arial"/>
                      </a:endParaRPr>
                    </a:p>
                  </a:txBody>
                  <a:tcPr marL="63500" marR="63500" marT="63500" marB="6350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>
                      <a:defPPr/>
                      <a:lvl1pPr lvl="0"/>
                    </a:lstStyle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sz="1050" dirty="0"/>
                        <a:t> </a:t>
                      </a:r>
                      <a:r>
                        <a:rPr lang="ru-RU" sz="1050" dirty="0" smtClean="0"/>
                        <a:t>370</a:t>
                      </a:r>
                      <a:endParaRPr sz="1050" dirty="0">
                        <a:latin typeface="Arial"/>
                        <a:ea typeface="Arial"/>
                        <a:cs typeface="Arial"/>
                      </a:endParaRPr>
                    </a:p>
                  </a:txBody>
                  <a:tcPr marL="63500" marR="63500" marT="63500" marB="6350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443988">
                <a:tc>
                  <a:txBody>
                    <a:bodyPr/>
                    <a:lstStyle>
                      <a:defPPr/>
                      <a:lvl1pPr lvl="0"/>
                    </a:lstStyle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sz="1050"/>
                        <a:t>Количество обучающихся 6-17 лет, приступивших к выполнению нормативов испытаний ВФСК ГТО</a:t>
                      </a:r>
                      <a:endParaRPr sz="1050">
                        <a:latin typeface="Arial"/>
                        <a:ea typeface="Arial"/>
                        <a:cs typeface="Arial"/>
                      </a:endParaRPr>
                    </a:p>
                  </a:txBody>
                  <a:tcPr marL="63500" marR="63500" marT="63500" marB="6350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>
                      <a:defPPr/>
                      <a:lvl1pPr lvl="0"/>
                    </a:lstStyle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 smtClean="0">
                          <a:latin typeface="Arial"/>
                          <a:ea typeface="Arial"/>
                          <a:cs typeface="Arial"/>
                        </a:rPr>
                        <a:t>39</a:t>
                      </a:r>
                      <a:endParaRPr sz="1050" dirty="0">
                        <a:latin typeface="Arial"/>
                        <a:ea typeface="Arial"/>
                        <a:cs typeface="Arial"/>
                      </a:endParaRPr>
                    </a:p>
                  </a:txBody>
                  <a:tcPr marL="63500" marR="63500" marT="63500" marB="6350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>
                      <a:defPPr/>
                      <a:lvl1pPr lvl="0"/>
                    </a:lstStyle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 smtClean="0">
                          <a:latin typeface="Arial"/>
                          <a:ea typeface="Arial"/>
                          <a:cs typeface="Arial"/>
                        </a:rPr>
                        <a:t>62</a:t>
                      </a:r>
                      <a:endParaRPr sz="1050" dirty="0">
                        <a:latin typeface="Arial"/>
                        <a:ea typeface="Arial"/>
                        <a:cs typeface="Arial"/>
                      </a:endParaRPr>
                    </a:p>
                  </a:txBody>
                  <a:tcPr marL="63500" marR="63500" marT="63500" marB="6350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>
                      <a:defPPr/>
                      <a:lvl1pPr lvl="0"/>
                    </a:lstStyle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sz="1050" dirty="0"/>
                        <a:t> </a:t>
                      </a:r>
                      <a:r>
                        <a:rPr lang="ru-RU" sz="1050" dirty="0" smtClean="0"/>
                        <a:t>89</a:t>
                      </a:r>
                      <a:endParaRPr sz="1050" dirty="0">
                        <a:latin typeface="Arial"/>
                        <a:ea typeface="Arial"/>
                        <a:cs typeface="Arial"/>
                      </a:endParaRPr>
                    </a:p>
                  </a:txBody>
                  <a:tcPr marL="63500" marR="63500" marT="63500" marB="6350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488696">
                <a:tc>
                  <a:txBody>
                    <a:bodyPr/>
                    <a:lstStyle>
                      <a:defPPr/>
                      <a:lvl1pPr lvl="0"/>
                    </a:lstStyle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sz="1050"/>
                        <a:t>Количество обучающихся 6-17 лет, выполнивших нормативы испытаний ВФСК ГТО</a:t>
                      </a:r>
                      <a:endParaRPr sz="1050">
                        <a:latin typeface="Arial"/>
                        <a:ea typeface="Arial"/>
                        <a:cs typeface="Arial"/>
                      </a:endParaRPr>
                    </a:p>
                  </a:txBody>
                  <a:tcPr marL="63500" marR="63500" marT="63500" marB="6350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>
                      <a:defPPr/>
                      <a:lvl1pPr lvl="0"/>
                    </a:lstStyle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 smtClean="0">
                          <a:latin typeface="Arial"/>
                          <a:ea typeface="Arial"/>
                          <a:cs typeface="Arial"/>
                        </a:rPr>
                        <a:t>13</a:t>
                      </a:r>
                      <a:endParaRPr sz="1050" dirty="0">
                        <a:latin typeface="Arial"/>
                        <a:ea typeface="Arial"/>
                        <a:cs typeface="Arial"/>
                      </a:endParaRPr>
                    </a:p>
                  </a:txBody>
                  <a:tcPr marL="63500" marR="63500" marT="63500" marB="6350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>
                      <a:defPPr/>
                      <a:lvl1pPr lvl="0"/>
                    </a:lstStyle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 smtClean="0">
                          <a:latin typeface="Arial"/>
                          <a:ea typeface="Arial"/>
                          <a:cs typeface="Arial"/>
                        </a:rPr>
                        <a:t>27</a:t>
                      </a:r>
                      <a:endParaRPr sz="1050" dirty="0">
                        <a:latin typeface="Arial"/>
                        <a:ea typeface="Arial"/>
                        <a:cs typeface="Arial"/>
                      </a:endParaRPr>
                    </a:p>
                  </a:txBody>
                  <a:tcPr marL="63500" marR="63500" marT="63500" marB="6350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>
                      <a:defPPr/>
                      <a:lvl1pPr lvl="0"/>
                    </a:lstStyle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sz="1050" dirty="0"/>
                        <a:t> </a:t>
                      </a:r>
                      <a:r>
                        <a:rPr lang="ru-RU" sz="1050" dirty="0" smtClean="0"/>
                        <a:t>51</a:t>
                      </a:r>
                      <a:endParaRPr sz="1050" dirty="0">
                        <a:latin typeface="Arial"/>
                        <a:ea typeface="Arial"/>
                        <a:cs typeface="Arial"/>
                      </a:endParaRPr>
                    </a:p>
                  </a:txBody>
                  <a:tcPr marL="63500" marR="63500" marT="63500" marB="6350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97" name="Table 97"/>
          <p:cNvGraphicFramePr/>
          <p:nvPr>
            <p:extLst>
              <p:ext uri="{D42A27DB-BD31-4B8C-83A1-F6EECF244321}">
                <p14:modId xmlns:p14="http://schemas.microsoft.com/office/powerpoint/2010/main" val="1514394002"/>
              </p:ext>
            </p:extLst>
          </p:nvPr>
        </p:nvGraphicFramePr>
        <p:xfrm>
          <a:off x="253556" y="635039"/>
          <a:ext cx="5339335" cy="198479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533242"/>
                <a:gridCol w="609600"/>
                <a:gridCol w="640444"/>
                <a:gridCol w="556049"/>
              </a:tblGrid>
              <a:tr h="0">
                <a:tc>
                  <a:txBody>
                    <a:bodyPr/>
                    <a:lstStyle>
                      <a:defPPr/>
                      <a:lvl1pPr lvl="0">
                        <a:buNone/>
                      </a:lvl1pPr>
                      <a:lvl2pPr lvl="1">
                        <a:buNone/>
                      </a:lvl2pPr>
                      <a:lvl3pPr lvl="2">
                        <a:buNone/>
                      </a:lvl3pPr>
                      <a:lvl4pPr lvl="3">
                        <a:buNone/>
                      </a:lvl4pPr>
                      <a:lvl5pPr lvl="4">
                        <a:buNone/>
                      </a:lvl5pPr>
                      <a:lvl6pPr lvl="5">
                        <a:buNone/>
                      </a:lvl6pPr>
                      <a:lvl7pPr lvl="6">
                        <a:buNone/>
                      </a:lvl7pPr>
                      <a:lvl8pPr lvl="7">
                        <a:buNone/>
                      </a:lvl8pPr>
                      <a:lvl9pPr lvl="8">
                        <a:buNone/>
                      </a:lvl9pPr>
                    </a:lstStyle>
                    <a:p>
                      <a:pPr marL="0" marR="0" lvl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sz="1400" i="1" dirty="0" err="1">
                          <a:latin typeface="Times New Roman"/>
                          <a:ea typeface="Times New Roman"/>
                          <a:cs typeface="Times New Roman"/>
                        </a:rPr>
                        <a:t>Школьные</a:t>
                      </a:r>
                      <a:r>
                        <a:rPr sz="1400" i="1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sz="1400" i="1" dirty="0" err="1">
                          <a:latin typeface="Times New Roman"/>
                          <a:ea typeface="Times New Roman"/>
                          <a:cs typeface="Times New Roman"/>
                        </a:rPr>
                        <a:t>спортивные</a:t>
                      </a:r>
                      <a:r>
                        <a:rPr sz="1400" i="1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sz="1400" i="1" dirty="0" err="1">
                          <a:latin typeface="Times New Roman"/>
                          <a:ea typeface="Times New Roman"/>
                          <a:cs typeface="Times New Roman"/>
                        </a:rPr>
                        <a:t>клубы</a:t>
                      </a:r>
                      <a:endParaRPr sz="1400" dirty="0"/>
                    </a:p>
                  </a:txBody>
                  <a:tcPr marL="63500" marR="63500" marT="63500" marB="6350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>
                      <a:defPPr/>
                      <a:lvl1pPr lvl="0"/>
                    </a:lstStyle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sz="1000">
                          <a:latin typeface="Arial"/>
                          <a:ea typeface="Arial"/>
                          <a:cs typeface="Arial"/>
                        </a:rPr>
                        <a:t>2022</a:t>
                      </a:r>
                    </a:p>
                  </a:txBody>
                  <a:tcPr marL="63500" marR="63500" marT="63500" marB="6350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>
                      <a:defPPr/>
                      <a:lvl1pPr lvl="0"/>
                    </a:lstStyle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sz="1000">
                          <a:latin typeface="Arial"/>
                          <a:ea typeface="Arial"/>
                          <a:cs typeface="Arial"/>
                        </a:rPr>
                        <a:t>2023</a:t>
                      </a:r>
                    </a:p>
                  </a:txBody>
                  <a:tcPr marL="63500" marR="63500" marT="63500" marB="6350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>
                      <a:defPPr/>
                      <a:lvl1pPr lvl="0"/>
                    </a:lstStyle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sz="1000">
                          <a:latin typeface="Arial"/>
                          <a:ea typeface="Arial"/>
                          <a:cs typeface="Arial"/>
                        </a:rPr>
                        <a:t>2024</a:t>
                      </a:r>
                    </a:p>
                  </a:txBody>
                  <a:tcPr marL="63500" marR="63500" marT="63500" marB="6350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366356">
                <a:tc>
                  <a:txBody>
                    <a:bodyPr/>
                    <a:lstStyle>
                      <a:defPPr/>
                      <a:lvl1pPr lvl="0"/>
                    </a:lstStyle>
                    <a:p>
                      <a:r>
                        <a:rPr sz="1100">
                          <a:latin typeface="Times New Roman"/>
                          <a:ea typeface="Times New Roman"/>
                          <a:cs typeface="Times New Roman"/>
                        </a:rPr>
                        <a:t>Количество общеобразовательных организаций </a:t>
                      </a:r>
                    </a:p>
                    <a:p>
                      <a:r>
                        <a:rPr sz="1100">
                          <a:latin typeface="Times New Roman"/>
                          <a:ea typeface="Times New Roman"/>
                          <a:cs typeface="Times New Roman"/>
                        </a:rPr>
                        <a:t>(юр.лица) </a:t>
                      </a:r>
                    </a:p>
                  </a:txBody>
                  <a:tcPr marL="63500" marR="63500" marT="63500" marB="6350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>
                      <a:defPPr/>
                      <a:lvl1pPr lvl="0"/>
                    </a:lstStyle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latin typeface="Arial"/>
                          <a:ea typeface="Arial"/>
                          <a:cs typeface="Arial"/>
                        </a:rPr>
                        <a:t>1</a:t>
                      </a:r>
                      <a:endParaRPr sz="1000" dirty="0">
                        <a:latin typeface="Arial"/>
                        <a:ea typeface="Arial"/>
                        <a:cs typeface="Arial"/>
                      </a:endParaRPr>
                    </a:p>
                  </a:txBody>
                  <a:tcPr marL="63500" marR="63500" marT="63500" marB="6350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>
                      <a:defPPr/>
                      <a:lvl1pPr lvl="0"/>
                    </a:lstStyle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latin typeface="Arial"/>
                          <a:ea typeface="Arial"/>
                          <a:cs typeface="Arial"/>
                        </a:rPr>
                        <a:t>1</a:t>
                      </a:r>
                      <a:endParaRPr sz="1000" dirty="0">
                        <a:latin typeface="Arial"/>
                        <a:ea typeface="Arial"/>
                        <a:cs typeface="Arial"/>
                      </a:endParaRPr>
                    </a:p>
                  </a:txBody>
                  <a:tcPr marL="63500" marR="63500" marT="63500" marB="6350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>
                      <a:defPPr/>
                      <a:lvl1pPr lvl="0"/>
                    </a:lstStyle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sz="1000" dirty="0"/>
                        <a:t> </a:t>
                      </a:r>
                      <a:r>
                        <a:rPr lang="ru-RU" sz="1000" dirty="0" smtClean="0"/>
                        <a:t>1</a:t>
                      </a:r>
                      <a:endParaRPr sz="1000" dirty="0">
                        <a:latin typeface="Arial"/>
                        <a:ea typeface="Arial"/>
                        <a:cs typeface="Arial"/>
                      </a:endParaRPr>
                    </a:p>
                  </a:txBody>
                  <a:tcPr marL="63500" marR="63500" marT="63500" marB="6350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391756">
                <a:tc>
                  <a:txBody>
                    <a:bodyPr/>
                    <a:lstStyle>
                      <a:defPPr/>
                      <a:lvl1pPr lvl="0"/>
                    </a:lstStyle>
                    <a:p>
                      <a:r>
                        <a:rPr sz="1100">
                          <a:latin typeface="Times New Roman"/>
                          <a:ea typeface="Times New Roman"/>
                          <a:cs typeface="Times New Roman"/>
                        </a:rPr>
                        <a:t>Количество созданных школьных спортивных клубов (ШСК) (в соответствии с Всероссийским реестром ШСК)</a:t>
                      </a:r>
                    </a:p>
                  </a:txBody>
                  <a:tcPr marL="63500" marR="63500" marT="63500" marB="6350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>
                      <a:defPPr/>
                      <a:lvl1pPr lvl="0"/>
                    </a:lstStyle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latin typeface="Arial"/>
                          <a:ea typeface="Arial"/>
                          <a:cs typeface="Arial"/>
                        </a:rPr>
                        <a:t>1</a:t>
                      </a:r>
                      <a:endParaRPr sz="1000" dirty="0">
                        <a:latin typeface="Arial"/>
                        <a:ea typeface="Arial"/>
                        <a:cs typeface="Arial"/>
                      </a:endParaRPr>
                    </a:p>
                  </a:txBody>
                  <a:tcPr marL="63500" marR="63500" marT="63500" marB="6350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>
                      <a:defPPr/>
                      <a:lvl1pPr lvl="0"/>
                    </a:lstStyle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latin typeface="Arial"/>
                          <a:ea typeface="Arial"/>
                          <a:cs typeface="Arial"/>
                        </a:rPr>
                        <a:t>1</a:t>
                      </a:r>
                      <a:endParaRPr sz="1000" dirty="0">
                        <a:latin typeface="Arial"/>
                        <a:ea typeface="Arial"/>
                        <a:cs typeface="Arial"/>
                      </a:endParaRPr>
                    </a:p>
                  </a:txBody>
                  <a:tcPr marL="63500" marR="63500" marT="63500" marB="6350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>
                      <a:defPPr/>
                      <a:lvl1pPr lvl="0"/>
                    </a:lstStyle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sz="1000" dirty="0"/>
                        <a:t> </a:t>
                      </a:r>
                      <a:r>
                        <a:rPr lang="ru-RU" sz="1000" dirty="0" smtClean="0"/>
                        <a:t>1</a:t>
                      </a:r>
                      <a:endParaRPr sz="1000" dirty="0">
                        <a:latin typeface="Arial"/>
                        <a:ea typeface="Arial"/>
                        <a:cs typeface="Arial"/>
                      </a:endParaRPr>
                    </a:p>
                  </a:txBody>
                  <a:tcPr marL="63500" marR="63500" marT="63500" marB="6350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535784">
                <a:tc>
                  <a:txBody>
                    <a:bodyPr/>
                    <a:lstStyle>
                      <a:defPPr/>
                      <a:lvl1pPr lvl="0">
                        <a:buNone/>
                      </a:lvl1pPr>
                      <a:lvl2pPr lvl="1">
                        <a:buNone/>
                      </a:lvl2pPr>
                      <a:lvl3pPr lvl="2">
                        <a:buNone/>
                      </a:lvl3pPr>
                      <a:lvl4pPr lvl="3">
                        <a:buNone/>
                      </a:lvl4pPr>
                      <a:lvl5pPr lvl="4">
                        <a:buNone/>
                      </a:lvl5pPr>
                      <a:lvl6pPr lvl="5">
                        <a:buNone/>
                      </a:lvl6pPr>
                      <a:lvl7pPr lvl="6">
                        <a:buNone/>
                      </a:lvl7pPr>
                      <a:lvl8pPr lvl="7">
                        <a:buNone/>
                      </a:lvl8pPr>
                      <a:lvl9pPr lvl="8">
                        <a:buNone/>
                      </a:lvl9pPr>
                    </a:lstStyle>
                    <a:p>
                      <a:pPr marL="0" marR="0" lvl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sz="1100">
                          <a:latin typeface="Times New Roman"/>
                          <a:ea typeface="Times New Roman"/>
                          <a:cs typeface="Times New Roman"/>
                        </a:rPr>
                        <a:t>Количество школ – участниц проектов «Футбол в школе», «Самбо в школу», «Баскетбол в школу» и т.д.</a:t>
                      </a:r>
                    </a:p>
                  </a:txBody>
                  <a:tcPr marL="63500" marR="63500" marT="63500" marB="6350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>
                      <a:defPPr/>
                      <a:lvl1pPr lvl="0"/>
                    </a:lstStyle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latin typeface="Arial"/>
                          <a:ea typeface="Arial"/>
                          <a:cs typeface="Arial"/>
                        </a:rPr>
                        <a:t>0</a:t>
                      </a:r>
                      <a:endParaRPr sz="1000" dirty="0">
                        <a:latin typeface="Arial"/>
                        <a:ea typeface="Arial"/>
                        <a:cs typeface="Arial"/>
                      </a:endParaRPr>
                    </a:p>
                  </a:txBody>
                  <a:tcPr marL="63500" marR="63500" marT="63500" marB="6350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>
                      <a:defPPr/>
                      <a:lvl1pPr lvl="0"/>
                    </a:lstStyle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latin typeface="Arial"/>
                          <a:ea typeface="Arial"/>
                          <a:cs typeface="Arial"/>
                        </a:rPr>
                        <a:t>0</a:t>
                      </a:r>
                      <a:endParaRPr sz="1000" dirty="0">
                        <a:latin typeface="Arial"/>
                        <a:ea typeface="Arial"/>
                        <a:cs typeface="Arial"/>
                      </a:endParaRPr>
                    </a:p>
                  </a:txBody>
                  <a:tcPr marL="63500" marR="63500" marT="63500" marB="6350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>
                      <a:defPPr/>
                      <a:lvl1pPr lvl="0"/>
                    </a:lstStyle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sz="1000" dirty="0"/>
                        <a:t> </a:t>
                      </a:r>
                      <a:r>
                        <a:rPr lang="ru-RU" sz="1000" dirty="0" smtClean="0"/>
                        <a:t>0</a:t>
                      </a:r>
                      <a:endParaRPr sz="1000" dirty="0">
                        <a:latin typeface="Arial"/>
                        <a:ea typeface="Arial"/>
                        <a:cs typeface="Arial"/>
                      </a:endParaRPr>
                    </a:p>
                  </a:txBody>
                  <a:tcPr marL="63500" marR="63500" marT="63500" marB="6350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Стандартная">
      <a:fillStyleLst>
        <a:solidFill>
          <a:schemeClr val="phClr"/>
        </a:solidFill>
        <a:gradFill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</a:gradFill>
        <a:gradFill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</a:gradFill>
      </a:fillStyleLst>
      <a:lnStyleLst>
        <a:ln w="6350">
          <a:solidFill>
            <a:schemeClr val="phClr"/>
          </a:solidFill>
          <a:prstDash val="solid"/>
        </a:ln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</a:lnStyleLst>
      <a:effectStyleLst>
        <a:effectStyle>
          <a:effectLst>
            <a:outerShdw>
              <a:srgbClr val="000000">
                <a:alpha val="38000"/>
              </a:srgbClr>
            </a:outerShdw>
          </a:effectLst>
        </a:effectStyle>
        <a:effectStyle>
          <a:effectLst>
            <a:outerShdw>
              <a:srgbClr val="000000">
                <a:alpha val="35000"/>
              </a:srgbClr>
            </a:outerShdw>
          </a:effectLst>
        </a:effectStyle>
        <a:effectStyle>
          <a:effectLst>
            <a:outerShdw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Normal.dotm</Template>
  <TotalTime>415</TotalTime>
  <Words>298</Words>
  <Application>Microsoft Office PowerPoint</Application>
  <DocSecurity>0</DocSecurity>
  <PresentationFormat>Широкоэкранный</PresentationFormat>
  <Paragraphs>93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Тема Office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cp:lastModifiedBy>user1</cp:lastModifiedBy>
  <cp:revision>4</cp:revision>
  <cp:lastPrinted>2025-02-04T05:46:59Z</cp:lastPrinted>
  <dcterms:created xsi:type="dcterms:W3CDTF">2025-01-24T16:00:12Z</dcterms:created>
  <dcterms:modified xsi:type="dcterms:W3CDTF">2025-02-04T12:39:59Z</dcterms:modified>
</cp:coreProperties>
</file>